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8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9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0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3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4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5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6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Helvetica Neue"/>
        <a:ea typeface=""/>
        <a:cs typeface=""/>
        <a:font script="Jpan" typeface="BIZ UDMincho"/>
        <a:font script="Hang" typeface="맑은 고딕"/>
        <a:font script="Hans" typeface="等线 Light"/>
        <a:font script="Hant" typeface="微軟正黑體"/>
        <a:font script="Arab" typeface="Geeza Pro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Helvetica Neue"/>
        <a:ea typeface=""/>
        <a:cs typeface=""/>
        <a:font script="Jpan" typeface="BIZ UDMincho"/>
        <a:font script="Hang" typeface="맑은 고딕"/>
        <a:font script="Hans" typeface="等线"/>
        <a:font script="Hant" typeface="微軟正黑體"/>
        <a:font script="Arab" typeface="Geeza Pro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Helvetica Neue"/>
        <a:ea typeface=""/>
        <a:cs typeface=""/>
        <a:font script="Jpan" typeface="BIZ UDMincho"/>
        <a:font script="Hang" typeface="맑은 고딕"/>
        <a:font script="Hans" typeface="等线 Light"/>
        <a:font script="Hant" typeface="微軟正黑體"/>
        <a:font script="Arab" typeface="Geeza Pro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Helvetica Neue"/>
        <a:ea typeface=""/>
        <a:cs typeface=""/>
        <a:font script="Jpan" typeface="BIZ UDMincho"/>
        <a:font script="Hang" typeface="맑은 고딕"/>
        <a:font script="Hans" typeface="等线"/>
        <a:font script="Hant" typeface="微軟正黑體"/>
        <a:font script="Arab" typeface="Geeza Pro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Wingdings</vt:lpstr>
      <vt:lpstr>Helvetica Neue</vt:lpstr>
      <vt:lpstr>Microsoft YaHei</vt:lpstr>
      <vt:lpstr>汉仪旗黑</vt:lpstr>
      <vt:lpstr>Arial Unicode MS</vt:lpstr>
      <vt:lpstr>Calibri</vt:lpstr>
      <vt:lpstr>宋体-简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azbowmac</dc:creator>
  <cp:lastModifiedBy>Namal Semage</cp:lastModifiedBy>
  <cp:revision>1</cp:revision>
  <dcterms:created xsi:type="dcterms:W3CDTF">2026-08-22T09:04:54Z</dcterms:created>
  <dcterms:modified xsi:type="dcterms:W3CDTF">2026-08-22T09:04:54Z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1033-12.1.26050.26050</vt:lpwstr>
  </property>
  <property fmtid="{D5CDD505-2E9C-101B-9397-08002B2CF9AE}" pid="3" name="ICV">
    <vt:lpwstr>25ED3A7306BE9D149A64896A929211F4_41</vt:lpwstr>
  </property>
</Properties>
</file>