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2.xml" ContentType="application/vnd.openxmlformats-officedocument.presentationml.notesSlide+xml"/>
  <Override PartName="/ppt/charts/chartEx1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9.xml" ContentType="application/vnd.openxmlformats-officedocument.presentationml.notesSlid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0.xml" ContentType="application/vnd.openxmlformats-officedocument.presentationml.notesSlid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1.xml" ContentType="application/vnd.openxmlformats-officedocument.presentationml.notesSlid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2.xml" ContentType="application/vnd.openxmlformats-officedocument.presentationml.notesSlid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5.xml" ContentType="application/vnd.openxmlformats-officedocument.presentationml.notesSlide+xml"/>
  <Override PartName="/ppt/charts/chart19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6.xml" ContentType="application/vnd.openxmlformats-officedocument.presentationml.notesSlide+xml"/>
  <Override PartName="/ppt/charts/chart20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7.xml" ContentType="application/vnd.openxmlformats-officedocument.presentationml.notesSlide+xml"/>
  <Override PartName="/ppt/charts/chart21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28.xml" ContentType="application/vnd.openxmlformats-officedocument.presentationml.notesSlide+xml"/>
  <Override PartName="/ppt/charts/chart22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23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31.xml" ContentType="application/vnd.openxmlformats-officedocument.presentationml.notesSlide+xml"/>
  <Override PartName="/ppt/charts/chart24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40"/>
  </p:notesMasterIdLst>
  <p:handoutMasterIdLst>
    <p:handoutMasterId r:id="rId41"/>
  </p:handoutMasterIdLst>
  <p:sldIdLst>
    <p:sldId id="256" r:id="rId5"/>
    <p:sldId id="2085851242" r:id="rId6"/>
    <p:sldId id="2085852110" r:id="rId7"/>
    <p:sldId id="2085852107" r:id="rId8"/>
    <p:sldId id="2085852327" r:id="rId9"/>
    <p:sldId id="2085852328" r:id="rId10"/>
    <p:sldId id="2085852111" r:id="rId11"/>
    <p:sldId id="2085852131" r:id="rId12"/>
    <p:sldId id="2085851422" r:id="rId13"/>
    <p:sldId id="2085852332" r:id="rId14"/>
    <p:sldId id="2085850346" r:id="rId15"/>
    <p:sldId id="2085851353" r:id="rId16"/>
    <p:sldId id="2085852129" r:id="rId17"/>
    <p:sldId id="2085852074" r:id="rId18"/>
    <p:sldId id="2085852176" r:id="rId19"/>
    <p:sldId id="2085852293" r:id="rId20"/>
    <p:sldId id="2085852156" r:id="rId21"/>
    <p:sldId id="2085852309" r:id="rId22"/>
    <p:sldId id="2085852303" r:id="rId23"/>
    <p:sldId id="2085852183" r:id="rId24"/>
    <p:sldId id="2085851184" r:id="rId25"/>
    <p:sldId id="2085852288" r:id="rId26"/>
    <p:sldId id="2085852290" r:id="rId27"/>
    <p:sldId id="2085852289" r:id="rId28"/>
    <p:sldId id="2085852275" r:id="rId29"/>
    <p:sldId id="2085852326" r:id="rId30"/>
    <p:sldId id="2085852330" r:id="rId31"/>
    <p:sldId id="2085850552" r:id="rId32"/>
    <p:sldId id="2085850556" r:id="rId33"/>
    <p:sldId id="2085852331" r:id="rId34"/>
    <p:sldId id="2085852296" r:id="rId35"/>
    <p:sldId id="2085851616" r:id="rId36"/>
    <p:sldId id="2085851252" r:id="rId37"/>
    <p:sldId id="2085850472" r:id="rId38"/>
    <p:sldId id="257" r:id="rId39"/>
  </p:sldIdLst>
  <p:sldSz cx="12192000" cy="6858000"/>
  <p:notesSz cx="6858000" cy="9144000"/>
  <p:defaultTextStyle>
    <a:defPPr>
      <a:defRPr lang="en-US"/>
    </a:defPPr>
    <a:lvl1pPr marL="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45718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nnon Godfrey-Johnson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2840"/>
    <a:srgbClr val="051923"/>
    <a:srgbClr val="005589"/>
    <a:srgbClr val="005C94"/>
    <a:srgbClr val="003554"/>
    <a:srgbClr val="004D7C"/>
    <a:srgbClr val="0582CA"/>
    <a:srgbClr val="00AEEF"/>
    <a:srgbClr val="0065A2"/>
    <a:srgbClr val="0369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18636B-34C1-4777-9CD3-E6DA8CCDBDDA}" v="174" dt="2025-09-17T20:18:53.519"/>
  </p1510:revLst>
</p1510:revInfo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89"/>
    <p:restoredTop sz="82672" autoAdjust="0"/>
  </p:normalViewPr>
  <p:slideViewPr>
    <p:cSldViewPr snapToGrid="0">
      <p:cViewPr varScale="1">
        <p:scale>
          <a:sx n="68" d="100"/>
          <a:sy n="68" d="100"/>
        </p:scale>
        <p:origin x="1291" y="58"/>
      </p:cViewPr>
      <p:guideLst>
        <p:guide orient="horz" pos="2160"/>
        <p:guide pos="37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1275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914400" cy="9144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112007565955664E-2"/>
          <c:y val="4.9711180618437351E-2"/>
          <c:w val="0.96740416250785555"/>
          <c:h val="0.826543464362191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Active Montlhy Listings Count</c:v>
                </c:pt>
              </c:strCache>
            </c:strRef>
          </c:tx>
          <c:spPr>
            <a:solidFill>
              <a:srgbClr val="00AEE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BF-4472-97B1-B5222FC923F8}"/>
              </c:ext>
            </c:extLst>
          </c:dPt>
          <c:dPt>
            <c:idx val="1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BF-4472-97B1-B5222FC923F8}"/>
              </c:ext>
            </c:extLst>
          </c:dPt>
          <c:dPt>
            <c:idx val="2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BA6-4709-A996-4B662C8142F3}"/>
              </c:ext>
            </c:extLst>
          </c:dPt>
          <c:dPt>
            <c:idx val="3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EBF-4472-97B1-B5222FC923F8}"/>
              </c:ext>
            </c:extLst>
          </c:dPt>
          <c:dPt>
            <c:idx val="4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EBF-4472-97B1-B5222FC923F8}"/>
              </c:ext>
            </c:extLst>
          </c:dPt>
          <c:dPt>
            <c:idx val="5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EBF-4472-97B1-B5222FC923F8}"/>
              </c:ext>
            </c:extLst>
          </c:dPt>
          <c:dPt>
            <c:idx val="6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EBF-4472-97B1-B5222FC923F8}"/>
              </c:ext>
            </c:extLst>
          </c:dPt>
          <c:dPt>
            <c:idx val="8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EBF-4472-97B1-B5222FC923F8}"/>
              </c:ext>
            </c:extLst>
          </c:dPt>
          <c:dPt>
            <c:idx val="9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EBF-4472-97B1-B5222FC923F8}"/>
              </c:ext>
            </c:extLst>
          </c:dPt>
          <c:dPt>
            <c:idx val="10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EBF-4472-97B1-B5222FC923F8}"/>
              </c:ext>
            </c:extLst>
          </c:dPt>
          <c:dPt>
            <c:idx val="11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0EBF-4472-97B1-B5222FC923F8}"/>
              </c:ext>
            </c:extLst>
          </c:dPt>
          <c:dPt>
            <c:idx val="12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9-0EBF-4472-97B1-B5222FC923F8}"/>
              </c:ext>
            </c:extLst>
          </c:dPt>
          <c:dPt>
            <c:idx val="13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0EBF-4472-97B1-B5222FC923F8}"/>
              </c:ext>
            </c:extLst>
          </c:dPt>
          <c:dPt>
            <c:idx val="14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A6-4709-A996-4B662C8142F3}"/>
              </c:ext>
            </c:extLst>
          </c:dPt>
          <c:dPt>
            <c:idx val="15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0EBF-4472-97B1-B5222FC923F8}"/>
              </c:ext>
            </c:extLst>
          </c:dPt>
          <c:dPt>
            <c:idx val="16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0EBF-4472-97B1-B5222FC923F8}"/>
              </c:ext>
            </c:extLst>
          </c:dPt>
          <c:dPt>
            <c:idx val="17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0EBF-4472-97B1-B5222FC923F8}"/>
              </c:ext>
            </c:extLst>
          </c:dPt>
          <c:dPt>
            <c:idx val="18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0EBF-4472-97B1-B5222FC923F8}"/>
              </c:ext>
            </c:extLst>
          </c:dPt>
          <c:dPt>
            <c:idx val="20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0EBF-4472-97B1-B5222FC923F8}"/>
              </c:ext>
            </c:extLst>
          </c:dPt>
          <c:dPt>
            <c:idx val="21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0EBF-4472-97B1-B5222FC923F8}"/>
              </c:ext>
            </c:extLst>
          </c:dPt>
          <c:dPt>
            <c:idx val="22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0EBF-4472-97B1-B5222FC923F8}"/>
              </c:ext>
            </c:extLst>
          </c:dPt>
          <c:dPt>
            <c:idx val="23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0EBF-4472-97B1-B5222FC923F8}"/>
              </c:ext>
            </c:extLst>
          </c:dPt>
          <c:dPt>
            <c:idx val="24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A-0EBF-4472-97B1-B5222FC923F8}"/>
              </c:ext>
            </c:extLst>
          </c:dPt>
          <c:dPt>
            <c:idx val="25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ABF6-4472-BE75-194FC9DBA843}"/>
              </c:ext>
            </c:extLst>
          </c:dPt>
          <c:dPt>
            <c:idx val="26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BA6-4709-A996-4B662C8142F3}"/>
              </c:ext>
            </c:extLst>
          </c:dPt>
          <c:dPt>
            <c:idx val="27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2-1E46-4D6E-BFD5-BD4339FDB668}"/>
              </c:ext>
            </c:extLst>
          </c:dPt>
          <c:dPt>
            <c:idx val="28"/>
            <c:invertIfNegative val="0"/>
            <c:bubble3D val="0"/>
            <c:spPr>
              <a:solidFill>
                <a:srgbClr val="6BC9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4-AD62-4142-9EAE-2227E88574C8}"/>
              </c:ext>
            </c:extLst>
          </c:dPt>
          <c:dPt>
            <c:idx val="29"/>
            <c:invertIfNegative val="0"/>
            <c:bubble3D val="0"/>
            <c:spPr>
              <a:solidFill>
                <a:srgbClr val="6BC9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6-BBE7-40B5-828C-07CB3CC938A0}"/>
              </c:ext>
            </c:extLst>
          </c:dPt>
          <c:dPt>
            <c:idx val="30"/>
            <c:invertIfNegative val="0"/>
            <c:bubble3D val="0"/>
            <c:spPr>
              <a:solidFill>
                <a:srgbClr val="6BC9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8-FFE9-4076-9C65-10B184DC5C6A}"/>
              </c:ext>
            </c:extLst>
          </c:dPt>
          <c:dPt>
            <c:idx val="31"/>
            <c:invertIfNegative val="0"/>
            <c:bubble3D val="0"/>
            <c:spPr>
              <a:solidFill>
                <a:srgbClr val="6BC9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A-EC7F-48C2-88FC-17EBB05BA7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Sheet1!$A$2:$A$33</c:f>
              <c:strCache>
                <c:ptCount val="32"/>
                <c:pt idx="0">
                  <c:v>Jan-23</c:v>
                </c:pt>
                <c:pt idx="1">
                  <c:v>Feb-23</c:v>
                </c:pt>
                <c:pt idx="2">
                  <c:v>Mar-23</c:v>
                </c:pt>
                <c:pt idx="3">
                  <c:v>Apr-23</c:v>
                </c:pt>
                <c:pt idx="4">
                  <c:v>May-23</c:v>
                </c:pt>
                <c:pt idx="5">
                  <c:v>Jun-23</c:v>
                </c:pt>
                <c:pt idx="6">
                  <c:v>Jul-23</c:v>
                </c:pt>
                <c:pt idx="7">
                  <c:v>Aug-23</c:v>
                </c:pt>
                <c:pt idx="8">
                  <c:v>Sep-23</c:v>
                </c:pt>
                <c:pt idx="9">
                  <c:v>Oct-23</c:v>
                </c:pt>
                <c:pt idx="10">
                  <c:v>Nov-23</c:v>
                </c:pt>
                <c:pt idx="11">
                  <c:v>Dec-23</c:v>
                </c:pt>
                <c:pt idx="12">
                  <c:v>Jan-24</c:v>
                </c:pt>
                <c:pt idx="13">
                  <c:v>Feb-24</c:v>
                </c:pt>
                <c:pt idx="14">
                  <c:v>Mar-24</c:v>
                </c:pt>
                <c:pt idx="15">
                  <c:v>Apr-24</c:v>
                </c:pt>
                <c:pt idx="16">
                  <c:v>May-24</c:v>
                </c:pt>
                <c:pt idx="17">
                  <c:v>Jun-24</c:v>
                </c:pt>
                <c:pt idx="18">
                  <c:v>Jul-24</c:v>
                </c:pt>
                <c:pt idx="19">
                  <c:v>Aug-24</c:v>
                </c:pt>
                <c:pt idx="20">
                  <c:v>Sep-24</c:v>
                </c:pt>
                <c:pt idx="21">
                  <c:v>Oct-24</c:v>
                </c:pt>
                <c:pt idx="22">
                  <c:v>Nov-24</c:v>
                </c:pt>
                <c:pt idx="23">
                  <c:v>Dec-24</c:v>
                </c:pt>
                <c:pt idx="24">
                  <c:v>Jan-25</c:v>
                </c:pt>
                <c:pt idx="25">
                  <c:v>Feb-25</c:v>
                </c:pt>
                <c:pt idx="26">
                  <c:v>Mar-25</c:v>
                </c:pt>
                <c:pt idx="27">
                  <c:v>Apr-25</c:v>
                </c:pt>
                <c:pt idx="28">
                  <c:v>May-25</c:v>
                </c:pt>
                <c:pt idx="29">
                  <c:v>Jun-25</c:v>
                </c:pt>
                <c:pt idx="30">
                  <c:v>Jul-25</c:v>
                </c:pt>
                <c:pt idx="31">
                  <c:v>Aug-25</c:v>
                </c:pt>
              </c:strCache>
            </c:strRef>
          </c:cat>
          <c:val>
            <c:numRef>
              <c:f>Sheet1!$B$2:$B$33</c:f>
              <c:numCache>
                <c:formatCode>#,##0</c:formatCode>
                <c:ptCount val="32"/>
                <c:pt idx="0">
                  <c:v>616869</c:v>
                </c:pt>
                <c:pt idx="1">
                  <c:v>579268</c:v>
                </c:pt>
                <c:pt idx="2">
                  <c:v>562453</c:v>
                </c:pt>
                <c:pt idx="3">
                  <c:v>562979</c:v>
                </c:pt>
                <c:pt idx="4">
                  <c:v>582451</c:v>
                </c:pt>
                <c:pt idx="5">
                  <c:v>614336</c:v>
                </c:pt>
                <c:pt idx="6">
                  <c:v>647145</c:v>
                </c:pt>
                <c:pt idx="7">
                  <c:v>669765</c:v>
                </c:pt>
                <c:pt idx="8">
                  <c:v>702470</c:v>
                </c:pt>
                <c:pt idx="9">
                  <c:v>738119</c:v>
                </c:pt>
                <c:pt idx="10">
                  <c:v>755529</c:v>
                </c:pt>
                <c:pt idx="11">
                  <c:v>714214</c:v>
                </c:pt>
                <c:pt idx="12">
                  <c:v>665603</c:v>
                </c:pt>
                <c:pt idx="13">
                  <c:v>664745</c:v>
                </c:pt>
                <c:pt idx="14">
                  <c:v>694844</c:v>
                </c:pt>
                <c:pt idx="15">
                  <c:v>734324</c:v>
                </c:pt>
                <c:pt idx="16">
                  <c:v>787726</c:v>
                </c:pt>
                <c:pt idx="17">
                  <c:v>839960</c:v>
                </c:pt>
                <c:pt idx="18">
                  <c:v>883905</c:v>
                </c:pt>
                <c:pt idx="19">
                  <c:v>908944</c:v>
                </c:pt>
                <c:pt idx="20">
                  <c:v>940291</c:v>
                </c:pt>
                <c:pt idx="21">
                  <c:v>952891</c:v>
                </c:pt>
                <c:pt idx="22">
                  <c:v>952414</c:v>
                </c:pt>
                <c:pt idx="23">
                  <c:v>871518</c:v>
                </c:pt>
                <c:pt idx="24">
                  <c:v>829376</c:v>
                </c:pt>
                <c:pt idx="25">
                  <c:v>847825</c:v>
                </c:pt>
                <c:pt idx="26">
                  <c:v>892561</c:v>
                </c:pt>
                <c:pt idx="27">
                  <c:v>959251</c:v>
                </c:pt>
                <c:pt idx="28">
                  <c:v>1036101</c:v>
                </c:pt>
                <c:pt idx="29">
                  <c:v>1082520</c:v>
                </c:pt>
                <c:pt idx="30">
                  <c:v>1102787</c:v>
                </c:pt>
                <c:pt idx="31">
                  <c:v>1098681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8-0EBF-4472-97B1-B5222FC92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133138720"/>
        <c:axId val="133136224"/>
      </c:barChart>
      <c:catAx>
        <c:axId val="13313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FFFFF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136224"/>
        <c:crosses val="autoZero"/>
        <c:auto val="1"/>
        <c:lblAlgn val="ctr"/>
        <c:lblOffset val="100"/>
        <c:noMultiLvlLbl val="0"/>
      </c:catAx>
      <c:valAx>
        <c:axId val="13313622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3313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2700"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961738299882979E-2"/>
          <c:y val="9.0005451437714684E-2"/>
          <c:w val="0.89361653599269231"/>
          <c:h val="0.8170630777581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1154139</c:v>
                </c:pt>
                <c:pt idx="1">
                  <c:v>1151139</c:v>
                </c:pt>
                <c:pt idx="2">
                  <c:v>1172731</c:v>
                </c:pt>
                <c:pt idx="3">
                  <c:v>1198445</c:v>
                </c:pt>
                <c:pt idx="4">
                  <c:v>1253871</c:v>
                </c:pt>
                <c:pt idx="5">
                  <c:v>1292389</c:v>
                </c:pt>
                <c:pt idx="6">
                  <c:v>1322676</c:v>
                </c:pt>
                <c:pt idx="7">
                  <c:v>1325376</c:v>
                </c:pt>
                <c:pt idx="8">
                  <c:v>1308624</c:v>
                </c:pt>
                <c:pt idx="9">
                  <c:v>1287341</c:v>
                </c:pt>
                <c:pt idx="10">
                  <c:v>1228097</c:v>
                </c:pt>
                <c:pt idx="11">
                  <c:v>1127819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0BB-7E42-A422-04E6B0C3ED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#,##0</c:formatCode>
                <c:ptCount val="12"/>
                <c:pt idx="0">
                  <c:v>1043968</c:v>
                </c:pt>
                <c:pt idx="1">
                  <c:v>1045168</c:v>
                </c:pt>
                <c:pt idx="2">
                  <c:v>1067293</c:v>
                </c:pt>
                <c:pt idx="3">
                  <c:v>1102074</c:v>
                </c:pt>
                <c:pt idx="4">
                  <c:v>1156921</c:v>
                </c:pt>
                <c:pt idx="5">
                  <c:v>1216521</c:v>
                </c:pt>
                <c:pt idx="6">
                  <c:v>1261936</c:v>
                </c:pt>
                <c:pt idx="7">
                  <c:v>1285682</c:v>
                </c:pt>
                <c:pt idx="8">
                  <c:v>1301939</c:v>
                </c:pt>
                <c:pt idx="9">
                  <c:v>1304695</c:v>
                </c:pt>
                <c:pt idx="10">
                  <c:v>1273060</c:v>
                </c:pt>
                <c:pt idx="11">
                  <c:v>1185880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0BB-7E42-A422-04E6B0C3ED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1110654</c:v>
                </c:pt>
                <c:pt idx="1">
                  <c:v>1102678</c:v>
                </c:pt>
                <c:pt idx="2">
                  <c:v>1115955</c:v>
                </c:pt>
                <c:pt idx="3">
                  <c:v>1137210</c:v>
                </c:pt>
                <c:pt idx="4">
                  <c:v>1180934</c:v>
                </c:pt>
                <c:pt idx="5">
                  <c:v>1219821</c:v>
                </c:pt>
                <c:pt idx="6">
                  <c:v>1239557</c:v>
                </c:pt>
                <c:pt idx="7">
                  <c:v>1235278</c:v>
                </c:pt>
                <c:pt idx="8">
                  <c:v>1224891</c:v>
                </c:pt>
                <c:pt idx="9">
                  <c:v>1208337</c:v>
                </c:pt>
                <c:pt idx="10">
                  <c:v>1143358</c:v>
                </c:pt>
                <c:pt idx="11">
                  <c:v>1033913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C0BB-7E42-A422-04E6B0C3ED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#,##0</c:formatCode>
                <c:ptCount val="12"/>
                <c:pt idx="0">
                  <c:v>951699</c:v>
                </c:pt>
                <c:pt idx="1">
                  <c:v>928363</c:v>
                </c:pt>
                <c:pt idx="2">
                  <c:v>937341</c:v>
                </c:pt>
                <c:pt idx="3">
                  <c:v>941752</c:v>
                </c:pt>
                <c:pt idx="4">
                  <c:v>928387</c:v>
                </c:pt>
                <c:pt idx="5">
                  <c:v>871577</c:v>
                </c:pt>
                <c:pt idx="6">
                  <c:v>822849</c:v>
                </c:pt>
                <c:pt idx="7">
                  <c:v>779567</c:v>
                </c:pt>
                <c:pt idx="8">
                  <c:v>749403</c:v>
                </c:pt>
                <c:pt idx="9">
                  <c:v>734048</c:v>
                </c:pt>
                <c:pt idx="10">
                  <c:v>683830</c:v>
                </c:pt>
                <c:pt idx="11">
                  <c:v>612307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0BB-7E42-A422-04E6B0C3ED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#,##0</c:formatCode>
                <c:ptCount val="12"/>
                <c:pt idx="0">
                  <c:v>531780</c:v>
                </c:pt>
                <c:pt idx="1">
                  <c:v>464924</c:v>
                </c:pt>
                <c:pt idx="2">
                  <c:v>440592</c:v>
                </c:pt>
                <c:pt idx="3">
                  <c:v>435667</c:v>
                </c:pt>
                <c:pt idx="4">
                  <c:v>447670</c:v>
                </c:pt>
                <c:pt idx="5">
                  <c:v>492432</c:v>
                </c:pt>
                <c:pt idx="6">
                  <c:v>546697</c:v>
                </c:pt>
                <c:pt idx="7">
                  <c:v>574649</c:v>
                </c:pt>
                <c:pt idx="8">
                  <c:v>578079</c:v>
                </c:pt>
                <c:pt idx="9">
                  <c:v>565716</c:v>
                </c:pt>
                <c:pt idx="10">
                  <c:v>512250</c:v>
                </c:pt>
                <c:pt idx="11">
                  <c:v>445310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C0BB-7E42-A422-04E6B0C3ED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  <a:effectLst/>
            </c:spPr>
            <c:extLst>
              <c:ext xmlns:c16="http://schemas.microsoft.com/office/drawing/2014/chart" uri="{C3380CC4-5D6E-409C-BE32-E72D297353CC}">
                <c16:uniqueId val="{00000006-C0BB-7E42-A422-04E6B0C3ED3B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  <a:effectLst/>
            </c:spPr>
            <c:extLst>
              <c:ext xmlns:c16="http://schemas.microsoft.com/office/drawing/2014/chart" uri="{C3380CC4-5D6E-409C-BE32-E72D297353CC}">
                <c16:uniqueId val="{00000008-C0BB-7E42-A422-04E6B0C3ED3B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Sheet1!$G$2:$G$13</c:f>
              <c:numCache>
                <c:formatCode>#,##0</c:formatCode>
                <c:ptCount val="12"/>
                <c:pt idx="0">
                  <c:v>376973</c:v>
                </c:pt>
                <c:pt idx="1">
                  <c:v>346514</c:v>
                </c:pt>
                <c:pt idx="2">
                  <c:v>354019</c:v>
                </c:pt>
                <c:pt idx="3">
                  <c:v>379980</c:v>
                </c:pt>
                <c:pt idx="4">
                  <c:v>479469</c:v>
                </c:pt>
                <c:pt idx="5">
                  <c:v>573660</c:v>
                </c:pt>
                <c:pt idx="6">
                  <c:v>691663</c:v>
                </c:pt>
                <c:pt idx="7">
                  <c:v>726793</c:v>
                </c:pt>
                <c:pt idx="8">
                  <c:v>731511</c:v>
                </c:pt>
                <c:pt idx="9">
                  <c:v>752749</c:v>
                </c:pt>
                <c:pt idx="10">
                  <c:v>750209</c:v>
                </c:pt>
                <c:pt idx="11">
                  <c:v>680931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C0BB-7E42-A422-04E6B0C3ED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616869</c:v>
                </c:pt>
                <c:pt idx="1">
                  <c:v>579268</c:v>
                </c:pt>
                <c:pt idx="2">
                  <c:v>562453</c:v>
                </c:pt>
                <c:pt idx="3">
                  <c:v>562979</c:v>
                </c:pt>
                <c:pt idx="4">
                  <c:v>582451</c:v>
                </c:pt>
                <c:pt idx="5">
                  <c:v>614336</c:v>
                </c:pt>
                <c:pt idx="6">
                  <c:v>647145</c:v>
                </c:pt>
                <c:pt idx="7">
                  <c:v>669765</c:v>
                </c:pt>
                <c:pt idx="8">
                  <c:v>702470</c:v>
                </c:pt>
                <c:pt idx="9">
                  <c:v>738119</c:v>
                </c:pt>
                <c:pt idx="10">
                  <c:v>755529</c:v>
                </c:pt>
                <c:pt idx="11">
                  <c:v>714214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A-C0BB-7E42-A422-04E6B0C3ED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Sheet1!$I$2:$I$13</c:f>
              <c:numCache>
                <c:formatCode>#,##0</c:formatCode>
                <c:ptCount val="12"/>
                <c:pt idx="0">
                  <c:v>665603</c:v>
                </c:pt>
                <c:pt idx="1">
                  <c:v>664745</c:v>
                </c:pt>
                <c:pt idx="2">
                  <c:v>694844</c:v>
                </c:pt>
                <c:pt idx="3">
                  <c:v>734324</c:v>
                </c:pt>
                <c:pt idx="4">
                  <c:v>787726</c:v>
                </c:pt>
                <c:pt idx="5">
                  <c:v>839960</c:v>
                </c:pt>
                <c:pt idx="6">
                  <c:v>883905</c:v>
                </c:pt>
                <c:pt idx="7">
                  <c:v>908944</c:v>
                </c:pt>
                <c:pt idx="8">
                  <c:v>940291</c:v>
                </c:pt>
                <c:pt idx="9">
                  <c:v>952891</c:v>
                </c:pt>
                <c:pt idx="10">
                  <c:v>952414</c:v>
                </c:pt>
                <c:pt idx="11">
                  <c:v>871518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B-C0BB-7E42-A422-04E6B0C3ED3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2025</c:v>
                </c:pt>
              </c:strCache>
            </c:strRef>
          </c:tx>
          <c:spPr>
            <a:ln w="57150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Sheet1!$J$2:$J$13</c:f>
              <c:numCache>
                <c:formatCode>#,##0</c:formatCode>
                <c:ptCount val="12"/>
                <c:pt idx="0">
                  <c:v>829376</c:v>
                </c:pt>
                <c:pt idx="1">
                  <c:v>847825</c:v>
                </c:pt>
                <c:pt idx="2">
                  <c:v>892561</c:v>
                </c:pt>
                <c:pt idx="3">
                  <c:v>959251</c:v>
                </c:pt>
                <c:pt idx="4">
                  <c:v>1036101</c:v>
                </c:pt>
                <c:pt idx="5">
                  <c:v>1082520</c:v>
                </c:pt>
                <c:pt idx="6">
                  <c:v>1102787</c:v>
                </c:pt>
                <c:pt idx="7">
                  <c:v>1098681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94DB-41CA-B08C-67D115FDD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593167"/>
        <c:axId val="1749593583"/>
      </c:lineChart>
      <c:catAx>
        <c:axId val="1749593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593583"/>
        <c:crosses val="autoZero"/>
        <c:auto val="1"/>
        <c:lblAlgn val="ctr"/>
        <c:lblOffset val="100"/>
        <c:noMultiLvlLbl val="0"/>
      </c:catAx>
      <c:valAx>
        <c:axId val="1749593583"/>
        <c:scaling>
          <c:orientation val="minMax"/>
          <c:max val="1400000"/>
          <c:min val="20000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593167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245197764294247E-2"/>
          <c:y val="2.5155101756932714E-2"/>
          <c:w val="0.89963052360823115"/>
          <c:h val="4.74624781388799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961738299882979E-2"/>
          <c:y val="9.0005451437714684E-2"/>
          <c:w val="0.89361653599269231"/>
          <c:h val="0.8170630777581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1154139</c:v>
                </c:pt>
                <c:pt idx="1">
                  <c:v>1151139</c:v>
                </c:pt>
                <c:pt idx="2">
                  <c:v>1172731</c:v>
                </c:pt>
                <c:pt idx="3">
                  <c:v>1198445</c:v>
                </c:pt>
                <c:pt idx="4">
                  <c:v>1253871</c:v>
                </c:pt>
                <c:pt idx="5">
                  <c:v>1292389</c:v>
                </c:pt>
                <c:pt idx="6">
                  <c:v>1322676</c:v>
                </c:pt>
                <c:pt idx="7">
                  <c:v>1325376</c:v>
                </c:pt>
                <c:pt idx="8">
                  <c:v>1308624</c:v>
                </c:pt>
                <c:pt idx="9">
                  <c:v>1287341</c:v>
                </c:pt>
                <c:pt idx="10">
                  <c:v>1228097</c:v>
                </c:pt>
                <c:pt idx="11">
                  <c:v>1127819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0BB-7E42-A422-04E6B0C3ED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#,##0</c:formatCode>
                <c:ptCount val="12"/>
                <c:pt idx="0">
                  <c:v>1043968</c:v>
                </c:pt>
                <c:pt idx="1">
                  <c:v>1045168</c:v>
                </c:pt>
                <c:pt idx="2">
                  <c:v>1067293</c:v>
                </c:pt>
                <c:pt idx="3">
                  <c:v>1102074</c:v>
                </c:pt>
                <c:pt idx="4">
                  <c:v>1156921</c:v>
                </c:pt>
                <c:pt idx="5">
                  <c:v>1216521</c:v>
                </c:pt>
                <c:pt idx="6">
                  <c:v>1261936</c:v>
                </c:pt>
                <c:pt idx="7">
                  <c:v>1285682</c:v>
                </c:pt>
                <c:pt idx="8">
                  <c:v>1301939</c:v>
                </c:pt>
                <c:pt idx="9">
                  <c:v>1304695</c:v>
                </c:pt>
                <c:pt idx="10">
                  <c:v>1273060</c:v>
                </c:pt>
                <c:pt idx="11">
                  <c:v>1185880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0BB-7E42-A422-04E6B0C3ED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1110654</c:v>
                </c:pt>
                <c:pt idx="1">
                  <c:v>1102678</c:v>
                </c:pt>
                <c:pt idx="2">
                  <c:v>1115955</c:v>
                </c:pt>
                <c:pt idx="3">
                  <c:v>1137210</c:v>
                </c:pt>
                <c:pt idx="4">
                  <c:v>1180934</c:v>
                </c:pt>
                <c:pt idx="5">
                  <c:v>1219821</c:v>
                </c:pt>
                <c:pt idx="6">
                  <c:v>1239557</c:v>
                </c:pt>
                <c:pt idx="7">
                  <c:v>1235278</c:v>
                </c:pt>
                <c:pt idx="8">
                  <c:v>1224891</c:v>
                </c:pt>
                <c:pt idx="9">
                  <c:v>1208337</c:v>
                </c:pt>
                <c:pt idx="10">
                  <c:v>1143358</c:v>
                </c:pt>
                <c:pt idx="11">
                  <c:v>1033913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C0BB-7E42-A422-04E6B0C3ED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2020</c:v>
                </c:pt>
              </c:strCache>
            </c:strRef>
          </c:tx>
          <c:spPr>
            <a:ln w="762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#,##0</c:formatCode>
                <c:ptCount val="12"/>
                <c:pt idx="0">
                  <c:v>951699</c:v>
                </c:pt>
                <c:pt idx="1">
                  <c:v>928363</c:v>
                </c:pt>
                <c:pt idx="2">
                  <c:v>937341</c:v>
                </c:pt>
                <c:pt idx="3">
                  <c:v>941752</c:v>
                </c:pt>
                <c:pt idx="4">
                  <c:v>928387</c:v>
                </c:pt>
                <c:pt idx="5">
                  <c:v>871577</c:v>
                </c:pt>
                <c:pt idx="6">
                  <c:v>822849</c:v>
                </c:pt>
                <c:pt idx="7">
                  <c:v>779567</c:v>
                </c:pt>
                <c:pt idx="8">
                  <c:v>749403</c:v>
                </c:pt>
                <c:pt idx="9">
                  <c:v>734048</c:v>
                </c:pt>
                <c:pt idx="10">
                  <c:v>683830</c:v>
                </c:pt>
                <c:pt idx="11">
                  <c:v>612307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0BB-7E42-A422-04E6B0C3ED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#,##0</c:formatCode>
                <c:ptCount val="12"/>
                <c:pt idx="0">
                  <c:v>531780</c:v>
                </c:pt>
                <c:pt idx="1">
                  <c:v>464924</c:v>
                </c:pt>
                <c:pt idx="2">
                  <c:v>440592</c:v>
                </c:pt>
                <c:pt idx="3">
                  <c:v>435667</c:v>
                </c:pt>
                <c:pt idx="4">
                  <c:v>447670</c:v>
                </c:pt>
                <c:pt idx="5">
                  <c:v>492432</c:v>
                </c:pt>
                <c:pt idx="6">
                  <c:v>546697</c:v>
                </c:pt>
                <c:pt idx="7">
                  <c:v>574649</c:v>
                </c:pt>
                <c:pt idx="8">
                  <c:v>578079</c:v>
                </c:pt>
                <c:pt idx="9">
                  <c:v>565716</c:v>
                </c:pt>
                <c:pt idx="10">
                  <c:v>512250</c:v>
                </c:pt>
                <c:pt idx="11">
                  <c:v>445310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C0BB-7E42-A422-04E6B0C3ED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  <a:effectLst/>
            </c:spPr>
            <c:extLst>
              <c:ext xmlns:c16="http://schemas.microsoft.com/office/drawing/2014/chart" uri="{C3380CC4-5D6E-409C-BE32-E72D297353CC}">
                <c16:uniqueId val="{00000006-C0BB-7E42-A422-04E6B0C3ED3B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  <a:effectLst/>
            </c:spPr>
            <c:extLst>
              <c:ext xmlns:c16="http://schemas.microsoft.com/office/drawing/2014/chart" uri="{C3380CC4-5D6E-409C-BE32-E72D297353CC}">
                <c16:uniqueId val="{00000008-C0BB-7E42-A422-04E6B0C3ED3B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Sheet1!$G$2:$G$13</c:f>
              <c:numCache>
                <c:formatCode>#,##0</c:formatCode>
                <c:ptCount val="12"/>
                <c:pt idx="0">
                  <c:v>376973</c:v>
                </c:pt>
                <c:pt idx="1">
                  <c:v>346514</c:v>
                </c:pt>
                <c:pt idx="2">
                  <c:v>354019</c:v>
                </c:pt>
                <c:pt idx="3">
                  <c:v>379980</c:v>
                </c:pt>
                <c:pt idx="4">
                  <c:v>479469</c:v>
                </c:pt>
                <c:pt idx="5">
                  <c:v>573660</c:v>
                </c:pt>
                <c:pt idx="6">
                  <c:v>691663</c:v>
                </c:pt>
                <c:pt idx="7">
                  <c:v>726793</c:v>
                </c:pt>
                <c:pt idx="8">
                  <c:v>731511</c:v>
                </c:pt>
                <c:pt idx="9">
                  <c:v>752749</c:v>
                </c:pt>
                <c:pt idx="10">
                  <c:v>750209</c:v>
                </c:pt>
                <c:pt idx="11">
                  <c:v>680931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C0BB-7E42-A422-04E6B0C3ED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616869</c:v>
                </c:pt>
                <c:pt idx="1">
                  <c:v>579268</c:v>
                </c:pt>
                <c:pt idx="2">
                  <c:v>562453</c:v>
                </c:pt>
                <c:pt idx="3">
                  <c:v>562979</c:v>
                </c:pt>
                <c:pt idx="4">
                  <c:v>582451</c:v>
                </c:pt>
                <c:pt idx="5">
                  <c:v>614336</c:v>
                </c:pt>
                <c:pt idx="6">
                  <c:v>647145</c:v>
                </c:pt>
                <c:pt idx="7">
                  <c:v>669765</c:v>
                </c:pt>
                <c:pt idx="8">
                  <c:v>702470</c:v>
                </c:pt>
                <c:pt idx="9">
                  <c:v>738119</c:v>
                </c:pt>
                <c:pt idx="10">
                  <c:v>755529</c:v>
                </c:pt>
                <c:pt idx="11">
                  <c:v>714214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A-C0BB-7E42-A422-04E6B0C3ED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Sheet1!$I$2:$I$13</c:f>
              <c:numCache>
                <c:formatCode>#,##0</c:formatCode>
                <c:ptCount val="12"/>
                <c:pt idx="0">
                  <c:v>665603</c:v>
                </c:pt>
                <c:pt idx="1">
                  <c:v>664745</c:v>
                </c:pt>
                <c:pt idx="2">
                  <c:v>694844</c:v>
                </c:pt>
                <c:pt idx="3">
                  <c:v>734324</c:v>
                </c:pt>
                <c:pt idx="4">
                  <c:v>787726</c:v>
                </c:pt>
                <c:pt idx="5">
                  <c:v>839960</c:v>
                </c:pt>
                <c:pt idx="6">
                  <c:v>883905</c:v>
                </c:pt>
                <c:pt idx="7">
                  <c:v>908944</c:v>
                </c:pt>
                <c:pt idx="8">
                  <c:v>940291</c:v>
                </c:pt>
                <c:pt idx="9">
                  <c:v>952891</c:v>
                </c:pt>
                <c:pt idx="10">
                  <c:v>952414</c:v>
                </c:pt>
                <c:pt idx="11">
                  <c:v>871518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B-C0BB-7E42-A422-04E6B0C3ED3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2025</c:v>
                </c:pt>
              </c:strCache>
            </c:strRef>
          </c:tx>
          <c:spPr>
            <a:ln w="57150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Sheet1!$J$2:$J$13</c:f>
              <c:numCache>
                <c:formatCode>#,##0</c:formatCode>
                <c:ptCount val="12"/>
                <c:pt idx="0">
                  <c:v>829376</c:v>
                </c:pt>
                <c:pt idx="1">
                  <c:v>847825</c:v>
                </c:pt>
                <c:pt idx="2">
                  <c:v>892561</c:v>
                </c:pt>
                <c:pt idx="3">
                  <c:v>959251</c:v>
                </c:pt>
                <c:pt idx="4">
                  <c:v>1036101</c:v>
                </c:pt>
                <c:pt idx="5">
                  <c:v>1082520</c:v>
                </c:pt>
                <c:pt idx="6">
                  <c:v>1102787</c:v>
                </c:pt>
                <c:pt idx="7">
                  <c:v>1098681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94DB-41CA-B08C-67D115FDD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593167"/>
        <c:axId val="1749593583"/>
      </c:lineChart>
      <c:catAx>
        <c:axId val="1749593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593583"/>
        <c:crosses val="autoZero"/>
        <c:auto val="1"/>
        <c:lblAlgn val="ctr"/>
        <c:lblOffset val="100"/>
        <c:noMultiLvlLbl val="0"/>
      </c:catAx>
      <c:valAx>
        <c:axId val="1749593583"/>
        <c:scaling>
          <c:orientation val="minMax"/>
          <c:max val="1400000"/>
          <c:min val="20000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593167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245197764294247E-2"/>
          <c:y val="2.5155101756932714E-2"/>
          <c:w val="0.89963052360823115"/>
          <c:h val="4.74624781388799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961738299882979E-2"/>
          <c:y val="9.0005451437714684E-2"/>
          <c:w val="0.89361653599269231"/>
          <c:h val="0.81706307775817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1154139</c:v>
                </c:pt>
                <c:pt idx="1">
                  <c:v>1151139</c:v>
                </c:pt>
                <c:pt idx="2">
                  <c:v>1172731</c:v>
                </c:pt>
                <c:pt idx="3">
                  <c:v>1198445</c:v>
                </c:pt>
                <c:pt idx="4">
                  <c:v>1253871</c:v>
                </c:pt>
                <c:pt idx="5">
                  <c:v>1292389</c:v>
                </c:pt>
                <c:pt idx="6">
                  <c:v>1322676</c:v>
                </c:pt>
                <c:pt idx="7">
                  <c:v>1325376</c:v>
                </c:pt>
                <c:pt idx="8">
                  <c:v>1308624</c:v>
                </c:pt>
                <c:pt idx="9">
                  <c:v>1287341</c:v>
                </c:pt>
                <c:pt idx="10">
                  <c:v>1228097</c:v>
                </c:pt>
                <c:pt idx="11">
                  <c:v>1127819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C0BB-7E42-A422-04E6B0C3ED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#,##0</c:formatCode>
                <c:ptCount val="12"/>
                <c:pt idx="0">
                  <c:v>1043968</c:v>
                </c:pt>
                <c:pt idx="1">
                  <c:v>1045168</c:v>
                </c:pt>
                <c:pt idx="2">
                  <c:v>1067293</c:v>
                </c:pt>
                <c:pt idx="3">
                  <c:v>1102074</c:v>
                </c:pt>
                <c:pt idx="4">
                  <c:v>1156921</c:v>
                </c:pt>
                <c:pt idx="5">
                  <c:v>1216521</c:v>
                </c:pt>
                <c:pt idx="6">
                  <c:v>1261936</c:v>
                </c:pt>
                <c:pt idx="7">
                  <c:v>1285682</c:v>
                </c:pt>
                <c:pt idx="8">
                  <c:v>1301939</c:v>
                </c:pt>
                <c:pt idx="9">
                  <c:v>1304695</c:v>
                </c:pt>
                <c:pt idx="10">
                  <c:v>1273060</c:v>
                </c:pt>
                <c:pt idx="11">
                  <c:v>1185880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C0BB-7E42-A422-04E6B0C3ED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bg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1110654</c:v>
                </c:pt>
                <c:pt idx="1">
                  <c:v>1102678</c:v>
                </c:pt>
                <c:pt idx="2">
                  <c:v>1115955</c:v>
                </c:pt>
                <c:pt idx="3">
                  <c:v>1137210</c:v>
                </c:pt>
                <c:pt idx="4">
                  <c:v>1180934</c:v>
                </c:pt>
                <c:pt idx="5">
                  <c:v>1219821</c:v>
                </c:pt>
                <c:pt idx="6">
                  <c:v>1239557</c:v>
                </c:pt>
                <c:pt idx="7">
                  <c:v>1235278</c:v>
                </c:pt>
                <c:pt idx="8">
                  <c:v>1224891</c:v>
                </c:pt>
                <c:pt idx="9">
                  <c:v>1208337</c:v>
                </c:pt>
                <c:pt idx="10">
                  <c:v>1143358</c:v>
                </c:pt>
                <c:pt idx="11">
                  <c:v>1033913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C0BB-7E42-A422-04E6B0C3ED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#,##0</c:formatCode>
                <c:ptCount val="12"/>
                <c:pt idx="0">
                  <c:v>951699</c:v>
                </c:pt>
                <c:pt idx="1">
                  <c:v>928363</c:v>
                </c:pt>
                <c:pt idx="2">
                  <c:v>937341</c:v>
                </c:pt>
                <c:pt idx="3">
                  <c:v>941752</c:v>
                </c:pt>
                <c:pt idx="4">
                  <c:v>928387</c:v>
                </c:pt>
                <c:pt idx="5">
                  <c:v>871577</c:v>
                </c:pt>
                <c:pt idx="6">
                  <c:v>822849</c:v>
                </c:pt>
                <c:pt idx="7">
                  <c:v>779567</c:v>
                </c:pt>
                <c:pt idx="8">
                  <c:v>749403</c:v>
                </c:pt>
                <c:pt idx="9">
                  <c:v>734048</c:v>
                </c:pt>
                <c:pt idx="10">
                  <c:v>683830</c:v>
                </c:pt>
                <c:pt idx="11">
                  <c:v>612307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0BB-7E42-A422-04E6B0C3ED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#,##0</c:formatCode>
                <c:ptCount val="12"/>
                <c:pt idx="0">
                  <c:v>531780</c:v>
                </c:pt>
                <c:pt idx="1">
                  <c:v>464924</c:v>
                </c:pt>
                <c:pt idx="2">
                  <c:v>440592</c:v>
                </c:pt>
                <c:pt idx="3">
                  <c:v>435667</c:v>
                </c:pt>
                <c:pt idx="4">
                  <c:v>447670</c:v>
                </c:pt>
                <c:pt idx="5">
                  <c:v>492432</c:v>
                </c:pt>
                <c:pt idx="6">
                  <c:v>546697</c:v>
                </c:pt>
                <c:pt idx="7">
                  <c:v>574649</c:v>
                </c:pt>
                <c:pt idx="8">
                  <c:v>578079</c:v>
                </c:pt>
                <c:pt idx="9">
                  <c:v>565716</c:v>
                </c:pt>
                <c:pt idx="10">
                  <c:v>512250</c:v>
                </c:pt>
                <c:pt idx="11">
                  <c:v>445310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C0BB-7E42-A422-04E6B0C3ED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  <a:effectLst/>
            </c:spPr>
            <c:extLst>
              <c:ext xmlns:c16="http://schemas.microsoft.com/office/drawing/2014/chart" uri="{C3380CC4-5D6E-409C-BE32-E72D297353CC}">
                <c16:uniqueId val="{00000006-C0BB-7E42-A422-04E6B0C3ED3B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round/>
                <a:headEnd type="none" w="med" len="med"/>
                <a:tailEnd type="none" w="med" len="med"/>
              </a:ln>
              <a:effectLst/>
            </c:spPr>
            <c:extLst>
              <c:ext xmlns:c16="http://schemas.microsoft.com/office/drawing/2014/chart" uri="{C3380CC4-5D6E-409C-BE32-E72D297353CC}">
                <c16:uniqueId val="{00000008-C0BB-7E42-A422-04E6B0C3ED3B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Sheet1!$G$2:$G$13</c:f>
              <c:numCache>
                <c:formatCode>#,##0</c:formatCode>
                <c:ptCount val="12"/>
                <c:pt idx="0">
                  <c:v>376973</c:v>
                </c:pt>
                <c:pt idx="1">
                  <c:v>346514</c:v>
                </c:pt>
                <c:pt idx="2">
                  <c:v>354019</c:v>
                </c:pt>
                <c:pt idx="3">
                  <c:v>379980</c:v>
                </c:pt>
                <c:pt idx="4">
                  <c:v>479469</c:v>
                </c:pt>
                <c:pt idx="5">
                  <c:v>573660</c:v>
                </c:pt>
                <c:pt idx="6">
                  <c:v>691663</c:v>
                </c:pt>
                <c:pt idx="7">
                  <c:v>726793</c:v>
                </c:pt>
                <c:pt idx="8">
                  <c:v>731511</c:v>
                </c:pt>
                <c:pt idx="9">
                  <c:v>752749</c:v>
                </c:pt>
                <c:pt idx="10">
                  <c:v>750209</c:v>
                </c:pt>
                <c:pt idx="11">
                  <c:v>680931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C0BB-7E42-A422-04E6B0C3ED3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616869</c:v>
                </c:pt>
                <c:pt idx="1">
                  <c:v>579268</c:v>
                </c:pt>
                <c:pt idx="2">
                  <c:v>562453</c:v>
                </c:pt>
                <c:pt idx="3">
                  <c:v>562979</c:v>
                </c:pt>
                <c:pt idx="4">
                  <c:v>582451</c:v>
                </c:pt>
                <c:pt idx="5">
                  <c:v>614336</c:v>
                </c:pt>
                <c:pt idx="6">
                  <c:v>647145</c:v>
                </c:pt>
                <c:pt idx="7">
                  <c:v>669765</c:v>
                </c:pt>
                <c:pt idx="8">
                  <c:v>702470</c:v>
                </c:pt>
                <c:pt idx="9">
                  <c:v>738119</c:v>
                </c:pt>
                <c:pt idx="10">
                  <c:v>755529</c:v>
                </c:pt>
                <c:pt idx="11">
                  <c:v>714214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A-C0BB-7E42-A422-04E6B0C3ED3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Sheet1!$I$2:$I$13</c:f>
              <c:numCache>
                <c:formatCode>#,##0</c:formatCode>
                <c:ptCount val="12"/>
                <c:pt idx="0">
                  <c:v>665603</c:v>
                </c:pt>
                <c:pt idx="1">
                  <c:v>664745</c:v>
                </c:pt>
                <c:pt idx="2">
                  <c:v>694844</c:v>
                </c:pt>
                <c:pt idx="3">
                  <c:v>734324</c:v>
                </c:pt>
                <c:pt idx="4">
                  <c:v>787726</c:v>
                </c:pt>
                <c:pt idx="5">
                  <c:v>839960</c:v>
                </c:pt>
                <c:pt idx="6">
                  <c:v>883905</c:v>
                </c:pt>
                <c:pt idx="7">
                  <c:v>908944</c:v>
                </c:pt>
                <c:pt idx="8">
                  <c:v>940291</c:v>
                </c:pt>
                <c:pt idx="9">
                  <c:v>952891</c:v>
                </c:pt>
                <c:pt idx="10">
                  <c:v>952414</c:v>
                </c:pt>
                <c:pt idx="11">
                  <c:v>871518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B-C0BB-7E42-A422-04E6B0C3ED3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2025</c:v>
                </c:pt>
              </c:strCache>
            </c:strRef>
          </c:tx>
          <c:spPr>
            <a:ln w="57150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dPt>
            <c:idx val="7"/>
            <c:marker>
              <c:symbol val="none"/>
            </c:marker>
            <c:bubble3D val="0"/>
            <c:spPr>
              <a:ln w="57150" cap="rnd">
                <a:solidFill>
                  <a:schemeClr val="bg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5CDB-4420-8AA0-241CE61B5B0F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57150" cap="rnd">
                <a:solidFill>
                  <a:schemeClr val="bg1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5CDB-4420-8AA0-241CE61B5B0F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57150" cap="rnd">
                <a:solidFill>
                  <a:schemeClr val="bg1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5CDB-4420-8AA0-241CE61B5B0F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57150" cap="rnd">
                <a:solidFill>
                  <a:schemeClr val="bg1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5CDB-4420-8AA0-241CE61B5B0F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57150" cap="rnd">
                <a:solidFill>
                  <a:schemeClr val="bg1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5CDB-4420-8AA0-241CE61B5B0F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Sheet1!$J$2:$J$13</c:f>
              <c:numCache>
                <c:formatCode>#,##0</c:formatCode>
                <c:ptCount val="12"/>
                <c:pt idx="0">
                  <c:v>829376</c:v>
                </c:pt>
                <c:pt idx="1">
                  <c:v>847825</c:v>
                </c:pt>
                <c:pt idx="2">
                  <c:v>892561</c:v>
                </c:pt>
                <c:pt idx="3">
                  <c:v>959251</c:v>
                </c:pt>
                <c:pt idx="4">
                  <c:v>1036101</c:v>
                </c:pt>
                <c:pt idx="5">
                  <c:v>1082520</c:v>
                </c:pt>
                <c:pt idx="6">
                  <c:v>1102787</c:v>
                </c:pt>
                <c:pt idx="7">
                  <c:v>1098681</c:v>
                </c:pt>
                <c:pt idx="8">
                  <c:v>1128349.2</c:v>
                </c:pt>
                <c:pt idx="9">
                  <c:v>1143469.2</c:v>
                </c:pt>
                <c:pt idx="10">
                  <c:v>1142896.8</c:v>
                </c:pt>
                <c:pt idx="11">
                  <c:v>1045821.6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94DB-41CA-B08C-67D115FDD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9593167"/>
        <c:axId val="1749593583"/>
      </c:lineChart>
      <c:catAx>
        <c:axId val="1749593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593583"/>
        <c:crosses val="autoZero"/>
        <c:auto val="1"/>
        <c:lblAlgn val="ctr"/>
        <c:lblOffset val="100"/>
        <c:noMultiLvlLbl val="0"/>
      </c:catAx>
      <c:valAx>
        <c:axId val="1749593583"/>
        <c:scaling>
          <c:orientation val="minMax"/>
          <c:max val="1400000"/>
          <c:min val="20000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593167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4245197764294247E-2"/>
          <c:y val="2.5155101756932714E-2"/>
          <c:w val="0.89963052360823115"/>
          <c:h val="4.74624781388799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808225159176428E-2"/>
          <c:y val="5.7500011318899868E-2"/>
          <c:w val="0.95613659747823543"/>
          <c:h val="0.868924974197829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Y-O-Y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Midwest</c:v>
                </c:pt>
                <c:pt idx="1">
                  <c:v>Northeast</c:v>
                </c:pt>
                <c:pt idx="2">
                  <c:v>South</c:v>
                </c:pt>
                <c:pt idx="3">
                  <c:v>West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0.155</c:v>
                </c:pt>
                <c:pt idx="1">
                  <c:v>0.14199999999999999</c:v>
                </c:pt>
                <c:pt idx="2">
                  <c:v>0.218</c:v>
                </c:pt>
                <c:pt idx="3">
                  <c:v>0.26700000000000002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4B-4C4F-B96C-0C2921BCF7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Pre-Pandemic (2017-2019)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FE1-4D33-B9B3-555B3AB9898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F17-456D-B6E9-DE17FF8012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Midwest</c:v>
                </c:pt>
                <c:pt idx="1">
                  <c:v>Northeast</c:v>
                </c:pt>
                <c:pt idx="2">
                  <c:v>South</c:v>
                </c:pt>
                <c:pt idx="3">
                  <c:v>West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-0.39300000000000002</c:v>
                </c:pt>
                <c:pt idx="1">
                  <c:v>-0.50900000000000001</c:v>
                </c:pt>
                <c:pt idx="2">
                  <c:v>3.5999999999999997E-2</c:v>
                </c:pt>
                <c:pt idx="3">
                  <c:v>6.6000000000000003E-2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4B-4C4F-B96C-0C2921BCF7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934878240"/>
        <c:axId val="934873920"/>
      </c:barChart>
      <c:catAx>
        <c:axId val="93487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4873920"/>
        <c:crosses val="autoZero"/>
        <c:auto val="1"/>
        <c:lblAlgn val="ctr"/>
        <c:lblOffset val="100"/>
        <c:noMultiLvlLbl val="0"/>
      </c:catAx>
      <c:valAx>
        <c:axId val="934873920"/>
        <c:scaling>
          <c:orientation val="minMax"/>
          <c:max val="0.60000000000000009"/>
          <c:min val="-0.70000000000000007"/>
        </c:scaling>
        <c:delete val="1"/>
        <c:axPos val="l"/>
        <c:numFmt formatCode="0%" sourceLinked="0"/>
        <c:majorTickMark val="out"/>
        <c:minorTickMark val="none"/>
        <c:tickLblPos val="nextTo"/>
        <c:crossAx val="93487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4467722400877798"/>
          <c:y val="2.4232943467563002E-2"/>
          <c:w val="0.34921996909490599"/>
          <c:h val="5.82830217658276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334652684713915E-2"/>
          <c:y val="2.8152619846125881E-2"/>
          <c:w val="0.96740416250785555"/>
          <c:h val="0.847817545440078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Price Reductions</c:v>
                </c:pt>
              </c:strCache>
            </c:strRef>
          </c:tx>
          <c:spPr>
            <a:solidFill>
              <a:srgbClr val="00AEEF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24B-4E5D-A49A-CDD177847367}"/>
              </c:ext>
            </c:extLst>
          </c:dPt>
          <c:dPt>
            <c:idx val="2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166E-49D3-B35B-DBCB82D46A76}"/>
              </c:ext>
            </c:extLst>
          </c:dPt>
          <c:dPt>
            <c:idx val="3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24B-4E5D-A49A-CDD177847367}"/>
              </c:ext>
            </c:extLst>
          </c:dPt>
          <c:dPt>
            <c:idx val="4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24B-4E5D-A49A-CDD177847367}"/>
              </c:ext>
            </c:extLst>
          </c:dPt>
          <c:dPt>
            <c:idx val="5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24B-4E5D-A49A-CDD177847367}"/>
              </c:ext>
            </c:extLst>
          </c:dPt>
          <c:dPt>
            <c:idx val="6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F24B-4E5D-A49A-CDD177847367}"/>
              </c:ext>
            </c:extLst>
          </c:dPt>
          <c:dPt>
            <c:idx val="7"/>
            <c:invertIfNegative val="0"/>
            <c:bubble3D val="0"/>
            <c:spPr>
              <a:solidFill>
                <a:srgbClr val="6BC9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6-154C-44CE-80DE-18FDCD215050}"/>
              </c:ext>
            </c:extLst>
          </c:dPt>
          <c:dPt>
            <c:idx val="8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EA83-4C1B-94B3-60EE8FC13C92}"/>
              </c:ext>
            </c:extLst>
          </c:dPt>
          <c:dPt>
            <c:idx val="9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8-461C-4F54-A828-17D14A3AB534}"/>
              </c:ext>
            </c:extLst>
          </c:dPt>
          <c:dPt>
            <c:idx val="10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B8A6-4B11-AC94-9C5489CB8C02}"/>
              </c:ext>
            </c:extLst>
          </c:dPt>
          <c:dPt>
            <c:idx val="11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4-73AC-4442-922C-317234A08E30}"/>
              </c:ext>
            </c:extLst>
          </c:dPt>
          <c:dPt>
            <c:idx val="13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24B-4E5D-A49A-CDD177847367}"/>
              </c:ext>
            </c:extLst>
          </c:dPt>
          <c:dPt>
            <c:idx val="14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166E-49D3-B35B-DBCB82D46A76}"/>
              </c:ext>
            </c:extLst>
          </c:dPt>
          <c:dPt>
            <c:idx val="15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24B-4E5D-A49A-CDD177847367}"/>
              </c:ext>
            </c:extLst>
          </c:dPt>
          <c:dPt>
            <c:idx val="16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24B-4E5D-A49A-CDD177847367}"/>
              </c:ext>
            </c:extLst>
          </c:dPt>
          <c:dPt>
            <c:idx val="17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24B-4E5D-A49A-CDD177847367}"/>
              </c:ext>
            </c:extLst>
          </c:dPt>
          <c:dPt>
            <c:idx val="18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F24B-4E5D-A49A-CDD177847367}"/>
              </c:ext>
            </c:extLst>
          </c:dPt>
          <c:dPt>
            <c:idx val="19"/>
            <c:invertIfNegative val="0"/>
            <c:bubble3D val="0"/>
            <c:spPr>
              <a:solidFill>
                <a:srgbClr val="6BC9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5-154C-44CE-80DE-18FDCD215050}"/>
              </c:ext>
            </c:extLst>
          </c:dPt>
          <c:dPt>
            <c:idx val="20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EA83-4C1B-94B3-60EE8FC13C92}"/>
              </c:ext>
            </c:extLst>
          </c:dPt>
          <c:dPt>
            <c:idx val="21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461C-4F54-A828-17D14A3AB534}"/>
              </c:ext>
            </c:extLst>
          </c:dPt>
          <c:dPt>
            <c:idx val="22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B8A6-4B11-AC94-9C5489CB8C02}"/>
              </c:ext>
            </c:extLst>
          </c:dPt>
          <c:dPt>
            <c:idx val="23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3-73AC-4442-922C-317234A08E30}"/>
              </c:ext>
            </c:extLst>
          </c:dPt>
          <c:dPt>
            <c:idx val="25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24B-4E5D-A49A-CDD177847367}"/>
              </c:ext>
            </c:extLst>
          </c:dPt>
          <c:dPt>
            <c:idx val="26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166E-49D3-B35B-DBCB82D46A76}"/>
              </c:ext>
            </c:extLst>
          </c:dPt>
          <c:dPt>
            <c:idx val="27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4F3-4F88-AFA0-92085665320E}"/>
              </c:ext>
            </c:extLst>
          </c:dPt>
          <c:dPt>
            <c:idx val="28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E-EFEE-4AC5-B7C1-C4517EDFEAA7}"/>
              </c:ext>
            </c:extLst>
          </c:dPt>
          <c:dPt>
            <c:idx val="29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0-1E47-48E4-ABCB-BF1D903AE974}"/>
              </c:ext>
            </c:extLst>
          </c:dPt>
          <c:dPt>
            <c:idx val="30"/>
            <c:invertIfNegative val="0"/>
            <c:bubble3D val="0"/>
            <c:spPr>
              <a:solidFill>
                <a:srgbClr val="00AEE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2-A353-4821-855E-59FA880052EE}"/>
              </c:ext>
            </c:extLst>
          </c:dPt>
          <c:dPt>
            <c:idx val="31"/>
            <c:invertIfNegative val="0"/>
            <c:bubble3D val="0"/>
            <c:spPr>
              <a:solidFill>
                <a:srgbClr val="6BC91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4-154C-44CE-80DE-18FDCD21505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Sheet1!$A$2:$A$33</c:f>
              <c:strCache>
                <c:ptCount val="32"/>
                <c:pt idx="0">
                  <c:v>Jan-23</c:v>
                </c:pt>
                <c:pt idx="1">
                  <c:v>Feb-23</c:v>
                </c:pt>
                <c:pt idx="2">
                  <c:v>Mar-23</c:v>
                </c:pt>
                <c:pt idx="3">
                  <c:v>Apr-23</c:v>
                </c:pt>
                <c:pt idx="4">
                  <c:v>May-23</c:v>
                </c:pt>
                <c:pt idx="5">
                  <c:v>Jun-23</c:v>
                </c:pt>
                <c:pt idx="6">
                  <c:v>Jul-23</c:v>
                </c:pt>
                <c:pt idx="7">
                  <c:v>Aug-23</c:v>
                </c:pt>
                <c:pt idx="8">
                  <c:v>Sep-23</c:v>
                </c:pt>
                <c:pt idx="9">
                  <c:v>Oct-23</c:v>
                </c:pt>
                <c:pt idx="10">
                  <c:v>Nov-23</c:v>
                </c:pt>
                <c:pt idx="11">
                  <c:v>Dec-23</c:v>
                </c:pt>
                <c:pt idx="12">
                  <c:v>Jan-24</c:v>
                </c:pt>
                <c:pt idx="13">
                  <c:v>Feb-24</c:v>
                </c:pt>
                <c:pt idx="14">
                  <c:v>Mar-24</c:v>
                </c:pt>
                <c:pt idx="15">
                  <c:v>Apr-24</c:v>
                </c:pt>
                <c:pt idx="16">
                  <c:v>May-24</c:v>
                </c:pt>
                <c:pt idx="17">
                  <c:v>Jun-24</c:v>
                </c:pt>
                <c:pt idx="18">
                  <c:v>Jul-24</c:v>
                </c:pt>
                <c:pt idx="19">
                  <c:v>Aug-24</c:v>
                </c:pt>
                <c:pt idx="20">
                  <c:v>Sep-24</c:v>
                </c:pt>
                <c:pt idx="21">
                  <c:v>Oct-24</c:v>
                </c:pt>
                <c:pt idx="22">
                  <c:v>Nov-24</c:v>
                </c:pt>
                <c:pt idx="23">
                  <c:v>Dec-24</c:v>
                </c:pt>
                <c:pt idx="24">
                  <c:v>Jan-25</c:v>
                </c:pt>
                <c:pt idx="25">
                  <c:v>Feb-25</c:v>
                </c:pt>
                <c:pt idx="26">
                  <c:v>Mar-25</c:v>
                </c:pt>
                <c:pt idx="27">
                  <c:v>Apr-25</c:v>
                </c:pt>
                <c:pt idx="28">
                  <c:v>May-25</c:v>
                </c:pt>
                <c:pt idx="29">
                  <c:v>Jun-25</c:v>
                </c:pt>
                <c:pt idx="30">
                  <c:v>Jul-25</c:v>
                </c:pt>
                <c:pt idx="31">
                  <c:v>Aug-25</c:v>
                </c:pt>
              </c:strCache>
            </c:strRef>
          </c:cat>
          <c:val>
            <c:numRef>
              <c:f>Sheet1!$B$2:$B$33</c:f>
              <c:numCache>
                <c:formatCode>#,##0</c:formatCode>
                <c:ptCount val="32"/>
                <c:pt idx="0">
                  <c:v>191274</c:v>
                </c:pt>
                <c:pt idx="1">
                  <c:v>165194</c:v>
                </c:pt>
                <c:pt idx="2">
                  <c:v>165604</c:v>
                </c:pt>
                <c:pt idx="3">
                  <c:v>166716</c:v>
                </c:pt>
                <c:pt idx="4">
                  <c:v>182790</c:v>
                </c:pt>
                <c:pt idx="5">
                  <c:v>206444</c:v>
                </c:pt>
                <c:pt idx="6">
                  <c:v>228300</c:v>
                </c:pt>
                <c:pt idx="7">
                  <c:v>240542</c:v>
                </c:pt>
                <c:pt idx="8">
                  <c:v>263496</c:v>
                </c:pt>
                <c:pt idx="9">
                  <c:v>276996</c:v>
                </c:pt>
                <c:pt idx="10">
                  <c:v>256442</c:v>
                </c:pt>
                <c:pt idx="11">
                  <c:v>160552</c:v>
                </c:pt>
                <c:pt idx="12">
                  <c:v>182936</c:v>
                </c:pt>
                <c:pt idx="13">
                  <c:v>201428</c:v>
                </c:pt>
                <c:pt idx="14">
                  <c:v>220244</c:v>
                </c:pt>
                <c:pt idx="15">
                  <c:v>250924</c:v>
                </c:pt>
                <c:pt idx="16">
                  <c:v>283460</c:v>
                </c:pt>
                <c:pt idx="17">
                  <c:v>320884</c:v>
                </c:pt>
                <c:pt idx="18">
                  <c:v>339960</c:v>
                </c:pt>
                <c:pt idx="19">
                  <c:v>330460</c:v>
                </c:pt>
                <c:pt idx="20">
                  <c:v>324536</c:v>
                </c:pt>
                <c:pt idx="21">
                  <c:v>322850</c:v>
                </c:pt>
                <c:pt idx="22">
                  <c:v>282000</c:v>
                </c:pt>
                <c:pt idx="23">
                  <c:v>187200</c:v>
                </c:pt>
                <c:pt idx="24">
                  <c:v>233320</c:v>
                </c:pt>
                <c:pt idx="25">
                  <c:v>262330</c:v>
                </c:pt>
                <c:pt idx="26">
                  <c:v>302260</c:v>
                </c:pt>
                <c:pt idx="27">
                  <c:v>335962</c:v>
                </c:pt>
                <c:pt idx="28">
                  <c:v>372964</c:v>
                </c:pt>
                <c:pt idx="29">
                  <c:v>416780</c:v>
                </c:pt>
                <c:pt idx="30">
                  <c:v>413588</c:v>
                </c:pt>
                <c:pt idx="31">
                  <c:v>397096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F24B-4E5D-A49A-CDD177847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133138720"/>
        <c:axId val="133136224"/>
      </c:barChart>
      <c:catAx>
        <c:axId val="13313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FFFFF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136224"/>
        <c:crosses val="autoZero"/>
        <c:auto val="1"/>
        <c:lblAlgn val="ctr"/>
        <c:lblOffset val="100"/>
        <c:noMultiLvlLbl val="0"/>
      </c:catAx>
      <c:valAx>
        <c:axId val="13313622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3313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2700"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979548562607972E-2"/>
          <c:y val="7.8489321650760391E-2"/>
          <c:w val="0.91845003818476789"/>
          <c:h val="0.8252794692258090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median_listing_price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Sheet1!$A$2:$A$105</c:f>
              <c:numCache>
                <c:formatCode>[$-409]mmm\-yy;@</c:formatCode>
                <c:ptCount val="10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  <c:pt idx="21">
                  <c:v>43374</c:v>
                </c:pt>
                <c:pt idx="22">
                  <c:v>43405</c:v>
                </c:pt>
                <c:pt idx="23">
                  <c:v>43435</c:v>
                </c:pt>
                <c:pt idx="24">
                  <c:v>43466</c:v>
                </c:pt>
                <c:pt idx="25">
                  <c:v>43497</c:v>
                </c:pt>
                <c:pt idx="26">
                  <c:v>43525</c:v>
                </c:pt>
                <c:pt idx="27">
                  <c:v>43556</c:v>
                </c:pt>
                <c:pt idx="28">
                  <c:v>43586</c:v>
                </c:pt>
                <c:pt idx="29">
                  <c:v>43617</c:v>
                </c:pt>
                <c:pt idx="30">
                  <c:v>43647</c:v>
                </c:pt>
                <c:pt idx="31">
                  <c:v>43678</c:v>
                </c:pt>
                <c:pt idx="32">
                  <c:v>43709</c:v>
                </c:pt>
                <c:pt idx="33">
                  <c:v>43739</c:v>
                </c:pt>
                <c:pt idx="34">
                  <c:v>43770</c:v>
                </c:pt>
                <c:pt idx="35">
                  <c:v>43800</c:v>
                </c:pt>
                <c:pt idx="36">
                  <c:v>43831</c:v>
                </c:pt>
                <c:pt idx="37">
                  <c:v>43862</c:v>
                </c:pt>
                <c:pt idx="38">
                  <c:v>43891</c:v>
                </c:pt>
                <c:pt idx="39">
                  <c:v>43922</c:v>
                </c:pt>
                <c:pt idx="40">
                  <c:v>43952</c:v>
                </c:pt>
                <c:pt idx="41">
                  <c:v>43983</c:v>
                </c:pt>
                <c:pt idx="42">
                  <c:v>44013</c:v>
                </c:pt>
                <c:pt idx="43">
                  <c:v>44044</c:v>
                </c:pt>
                <c:pt idx="44">
                  <c:v>44075</c:v>
                </c:pt>
                <c:pt idx="45">
                  <c:v>44105</c:v>
                </c:pt>
                <c:pt idx="46">
                  <c:v>44136</c:v>
                </c:pt>
                <c:pt idx="47">
                  <c:v>44166</c:v>
                </c:pt>
                <c:pt idx="48">
                  <c:v>44197</c:v>
                </c:pt>
                <c:pt idx="49">
                  <c:v>44228</c:v>
                </c:pt>
                <c:pt idx="50">
                  <c:v>44256</c:v>
                </c:pt>
                <c:pt idx="51">
                  <c:v>44287</c:v>
                </c:pt>
                <c:pt idx="52">
                  <c:v>44317</c:v>
                </c:pt>
                <c:pt idx="53">
                  <c:v>44348</c:v>
                </c:pt>
                <c:pt idx="54">
                  <c:v>44378</c:v>
                </c:pt>
                <c:pt idx="55">
                  <c:v>44409</c:v>
                </c:pt>
                <c:pt idx="56">
                  <c:v>44440</c:v>
                </c:pt>
                <c:pt idx="57">
                  <c:v>44470</c:v>
                </c:pt>
                <c:pt idx="58">
                  <c:v>44501</c:v>
                </c:pt>
                <c:pt idx="59">
                  <c:v>44531</c:v>
                </c:pt>
                <c:pt idx="60">
                  <c:v>44562</c:v>
                </c:pt>
                <c:pt idx="61">
                  <c:v>44593</c:v>
                </c:pt>
                <c:pt idx="62">
                  <c:v>44621</c:v>
                </c:pt>
                <c:pt idx="63">
                  <c:v>44652</c:v>
                </c:pt>
                <c:pt idx="64">
                  <c:v>44682</c:v>
                </c:pt>
                <c:pt idx="65">
                  <c:v>44713</c:v>
                </c:pt>
                <c:pt idx="66">
                  <c:v>44743</c:v>
                </c:pt>
                <c:pt idx="67">
                  <c:v>44774</c:v>
                </c:pt>
                <c:pt idx="68">
                  <c:v>44805</c:v>
                </c:pt>
                <c:pt idx="69">
                  <c:v>44835</c:v>
                </c:pt>
                <c:pt idx="70">
                  <c:v>44866</c:v>
                </c:pt>
                <c:pt idx="71">
                  <c:v>44896</c:v>
                </c:pt>
                <c:pt idx="72">
                  <c:v>44927</c:v>
                </c:pt>
                <c:pt idx="73">
                  <c:v>44958</c:v>
                </c:pt>
                <c:pt idx="74">
                  <c:v>44986</c:v>
                </c:pt>
                <c:pt idx="75">
                  <c:v>45017</c:v>
                </c:pt>
                <c:pt idx="76">
                  <c:v>45047</c:v>
                </c:pt>
                <c:pt idx="77">
                  <c:v>45078</c:v>
                </c:pt>
                <c:pt idx="78">
                  <c:v>45108</c:v>
                </c:pt>
                <c:pt idx="79">
                  <c:v>45139</c:v>
                </c:pt>
                <c:pt idx="80">
                  <c:v>45170</c:v>
                </c:pt>
                <c:pt idx="81">
                  <c:v>45200</c:v>
                </c:pt>
                <c:pt idx="82">
                  <c:v>45231</c:v>
                </c:pt>
                <c:pt idx="83">
                  <c:v>45261</c:v>
                </c:pt>
                <c:pt idx="84">
                  <c:v>45292</c:v>
                </c:pt>
                <c:pt idx="85">
                  <c:v>45323</c:v>
                </c:pt>
                <c:pt idx="86">
                  <c:v>45352</c:v>
                </c:pt>
                <c:pt idx="87">
                  <c:v>45383</c:v>
                </c:pt>
                <c:pt idx="88">
                  <c:v>45413</c:v>
                </c:pt>
                <c:pt idx="89">
                  <c:v>45444</c:v>
                </c:pt>
                <c:pt idx="90">
                  <c:v>45474</c:v>
                </c:pt>
                <c:pt idx="91">
                  <c:v>45505</c:v>
                </c:pt>
                <c:pt idx="92">
                  <c:v>45536</c:v>
                </c:pt>
                <c:pt idx="93">
                  <c:v>45566</c:v>
                </c:pt>
                <c:pt idx="94">
                  <c:v>45597</c:v>
                </c:pt>
                <c:pt idx="95">
                  <c:v>45627</c:v>
                </c:pt>
                <c:pt idx="96">
                  <c:v>45658</c:v>
                </c:pt>
                <c:pt idx="97">
                  <c:v>45689</c:v>
                </c:pt>
                <c:pt idx="98">
                  <c:v>45717</c:v>
                </c:pt>
                <c:pt idx="99">
                  <c:v>45748</c:v>
                </c:pt>
                <c:pt idx="100">
                  <c:v>45778</c:v>
                </c:pt>
                <c:pt idx="101">
                  <c:v>45809</c:v>
                </c:pt>
                <c:pt idx="102">
                  <c:v>45839</c:v>
                </c:pt>
                <c:pt idx="103">
                  <c:v>45894</c:v>
                </c:pt>
              </c:numCache>
            </c:numRef>
          </c:cat>
          <c:val>
            <c:numRef>
              <c:f>Sheet1!$B$2:$B$105</c:f>
              <c:numCache>
                <c:formatCode>"$"#,##0</c:formatCode>
                <c:ptCount val="104"/>
                <c:pt idx="0">
                  <c:v>249900</c:v>
                </c:pt>
                <c:pt idx="1">
                  <c:v>255400</c:v>
                </c:pt>
                <c:pt idx="2">
                  <c:v>264450</c:v>
                </c:pt>
                <c:pt idx="3">
                  <c:v>270000</c:v>
                </c:pt>
                <c:pt idx="4">
                  <c:v>277477</c:v>
                </c:pt>
                <c:pt idx="5">
                  <c:v>279000</c:v>
                </c:pt>
                <c:pt idx="6">
                  <c:v>279000</c:v>
                </c:pt>
                <c:pt idx="7">
                  <c:v>275000</c:v>
                </c:pt>
                <c:pt idx="8">
                  <c:v>275000</c:v>
                </c:pt>
                <c:pt idx="9">
                  <c:v>275000</c:v>
                </c:pt>
                <c:pt idx="10">
                  <c:v>274445</c:v>
                </c:pt>
                <c:pt idx="11">
                  <c:v>269900</c:v>
                </c:pt>
                <c:pt idx="12">
                  <c:v>269739</c:v>
                </c:pt>
                <c:pt idx="13">
                  <c:v>275450</c:v>
                </c:pt>
                <c:pt idx="14">
                  <c:v>285000</c:v>
                </c:pt>
                <c:pt idx="15">
                  <c:v>294950</c:v>
                </c:pt>
                <c:pt idx="16">
                  <c:v>299450</c:v>
                </c:pt>
                <c:pt idx="17">
                  <c:v>299900</c:v>
                </c:pt>
                <c:pt idx="18">
                  <c:v>299450</c:v>
                </c:pt>
                <c:pt idx="19">
                  <c:v>298500</c:v>
                </c:pt>
                <c:pt idx="20">
                  <c:v>297500</c:v>
                </c:pt>
                <c:pt idx="21">
                  <c:v>295250</c:v>
                </c:pt>
                <c:pt idx="22">
                  <c:v>295000</c:v>
                </c:pt>
                <c:pt idx="23">
                  <c:v>289900</c:v>
                </c:pt>
                <c:pt idx="24">
                  <c:v>289450</c:v>
                </c:pt>
                <c:pt idx="25">
                  <c:v>296000</c:v>
                </c:pt>
                <c:pt idx="26">
                  <c:v>305814</c:v>
                </c:pt>
                <c:pt idx="27">
                  <c:v>314950</c:v>
                </c:pt>
                <c:pt idx="28">
                  <c:v>319950</c:v>
                </c:pt>
                <c:pt idx="29">
                  <c:v>320000</c:v>
                </c:pt>
                <c:pt idx="30">
                  <c:v>319450</c:v>
                </c:pt>
                <c:pt idx="31">
                  <c:v>315791</c:v>
                </c:pt>
                <c:pt idx="32">
                  <c:v>312477</c:v>
                </c:pt>
                <c:pt idx="33">
                  <c:v>309945</c:v>
                </c:pt>
                <c:pt idx="34">
                  <c:v>305000</c:v>
                </c:pt>
                <c:pt idx="35">
                  <c:v>299900</c:v>
                </c:pt>
                <c:pt idx="36">
                  <c:v>299250</c:v>
                </c:pt>
                <c:pt idx="37">
                  <c:v>305490</c:v>
                </c:pt>
                <c:pt idx="38">
                  <c:v>319000</c:v>
                </c:pt>
                <c:pt idx="39">
                  <c:v>319250</c:v>
                </c:pt>
                <c:pt idx="40">
                  <c:v>329000</c:v>
                </c:pt>
                <c:pt idx="41">
                  <c:v>339450</c:v>
                </c:pt>
                <c:pt idx="42">
                  <c:v>345000</c:v>
                </c:pt>
                <c:pt idx="43">
                  <c:v>349000</c:v>
                </c:pt>
                <c:pt idx="44">
                  <c:v>349000</c:v>
                </c:pt>
                <c:pt idx="45">
                  <c:v>349000</c:v>
                </c:pt>
                <c:pt idx="46">
                  <c:v>342000</c:v>
                </c:pt>
                <c:pt idx="47">
                  <c:v>336250</c:v>
                </c:pt>
                <c:pt idx="48">
                  <c:v>335000</c:v>
                </c:pt>
                <c:pt idx="49">
                  <c:v>343500</c:v>
                </c:pt>
                <c:pt idx="50">
                  <c:v>352450</c:v>
                </c:pt>
                <c:pt idx="51">
                  <c:v>369450</c:v>
                </c:pt>
                <c:pt idx="52">
                  <c:v>376414</c:v>
                </c:pt>
                <c:pt idx="53">
                  <c:v>379900</c:v>
                </c:pt>
                <c:pt idx="54">
                  <c:v>379000</c:v>
                </c:pt>
                <c:pt idx="55">
                  <c:v>375000</c:v>
                </c:pt>
                <c:pt idx="56">
                  <c:v>375000</c:v>
                </c:pt>
                <c:pt idx="57">
                  <c:v>375000</c:v>
                </c:pt>
                <c:pt idx="58">
                  <c:v>374131</c:v>
                </c:pt>
                <c:pt idx="59">
                  <c:v>369158</c:v>
                </c:pt>
                <c:pt idx="60">
                  <c:v>369900</c:v>
                </c:pt>
                <c:pt idx="61">
                  <c:v>384500</c:v>
                </c:pt>
                <c:pt idx="62">
                  <c:v>399450</c:v>
                </c:pt>
                <c:pt idx="63">
                  <c:v>419500</c:v>
                </c:pt>
                <c:pt idx="64">
                  <c:v>437450</c:v>
                </c:pt>
                <c:pt idx="65">
                  <c:v>449000</c:v>
                </c:pt>
                <c:pt idx="66">
                  <c:v>443900</c:v>
                </c:pt>
                <c:pt idx="67">
                  <c:v>432588</c:v>
                </c:pt>
                <c:pt idx="68">
                  <c:v>427750</c:v>
                </c:pt>
                <c:pt idx="69">
                  <c:v>425000</c:v>
                </c:pt>
                <c:pt idx="70">
                  <c:v>416000</c:v>
                </c:pt>
                <c:pt idx="71">
                  <c:v>405000</c:v>
                </c:pt>
                <c:pt idx="72">
                  <c:v>403706</c:v>
                </c:pt>
                <c:pt idx="73">
                  <c:v>414375</c:v>
                </c:pt>
                <c:pt idx="74">
                  <c:v>424000</c:v>
                </c:pt>
                <c:pt idx="75">
                  <c:v>430000</c:v>
                </c:pt>
                <c:pt idx="76">
                  <c:v>441007</c:v>
                </c:pt>
                <c:pt idx="77">
                  <c:v>445000</c:v>
                </c:pt>
                <c:pt idx="78">
                  <c:v>440000</c:v>
                </c:pt>
                <c:pt idx="79">
                  <c:v>435495</c:v>
                </c:pt>
                <c:pt idx="80">
                  <c:v>429503</c:v>
                </c:pt>
                <c:pt idx="81">
                  <c:v>425000</c:v>
                </c:pt>
                <c:pt idx="82">
                  <c:v>420000</c:v>
                </c:pt>
                <c:pt idx="83">
                  <c:v>410000</c:v>
                </c:pt>
                <c:pt idx="84">
                  <c:v>409500</c:v>
                </c:pt>
                <c:pt idx="85">
                  <c:v>415500</c:v>
                </c:pt>
                <c:pt idx="86">
                  <c:v>424900</c:v>
                </c:pt>
                <c:pt idx="87">
                  <c:v>429950</c:v>
                </c:pt>
                <c:pt idx="88">
                  <c:v>439500</c:v>
                </c:pt>
                <c:pt idx="89">
                  <c:v>439900</c:v>
                </c:pt>
                <c:pt idx="90">
                  <c:v>437250</c:v>
                </c:pt>
                <c:pt idx="91">
                  <c:v>429990</c:v>
                </c:pt>
                <c:pt idx="92">
                  <c:v>425000</c:v>
                </c:pt>
                <c:pt idx="93">
                  <c:v>424950</c:v>
                </c:pt>
                <c:pt idx="94">
                  <c:v>416633</c:v>
                </c:pt>
                <c:pt idx="95">
                  <c:v>402501</c:v>
                </c:pt>
                <c:pt idx="96">
                  <c:v>400500</c:v>
                </c:pt>
                <c:pt idx="97">
                  <c:v>412000</c:v>
                </c:pt>
                <c:pt idx="98">
                  <c:v>424900</c:v>
                </c:pt>
                <c:pt idx="99">
                  <c:v>431250</c:v>
                </c:pt>
                <c:pt idx="100">
                  <c:v>440000</c:v>
                </c:pt>
                <c:pt idx="101">
                  <c:v>440950</c:v>
                </c:pt>
                <c:pt idx="102">
                  <c:v>439450</c:v>
                </c:pt>
                <c:pt idx="103">
                  <c:v>429990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E0-43E4-82AD-973DE1417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19552031"/>
        <c:axId val="984436815"/>
      </c:lineChart>
      <c:dateAx>
        <c:axId val="1119552031"/>
        <c:scaling>
          <c:orientation val="minMax"/>
          <c:max val="45870"/>
        </c:scaling>
        <c:delete val="0"/>
        <c:axPos val="b"/>
        <c:numFmt formatCode="[$-409]mmm\-yy;@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4436815"/>
        <c:crosses val="autoZero"/>
        <c:auto val="1"/>
        <c:lblOffset val="100"/>
        <c:baseTimeUnit val="months"/>
        <c:majorUnit val="2"/>
        <c:majorTimeUnit val="months"/>
      </c:dateAx>
      <c:valAx>
        <c:axId val="984436815"/>
        <c:scaling>
          <c:orientation val="minMax"/>
          <c:max val="45000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95520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836315206814639E-2"/>
          <c:y val="9.0086436862765684E-2"/>
          <c:w val="0.97926955201392341"/>
          <c:h val="0.836807783531754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Change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Sheet1!$A$2:$A$19</c:f>
              <c:numCache>
                <c:formatCode>m/d/yyyy</c:formatCode>
                <c:ptCount val="18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  <c:pt idx="17">
                  <c:v>45809</c:v>
                </c:pt>
              </c:numCache>
            </c:numRef>
          </c:cat>
          <c:val>
            <c:numRef>
              <c:f>Sheet1!$B$2:$B$19</c:f>
              <c:numCache>
                <c:formatCode>0.00%</c:formatCode>
                <c:ptCount val="18"/>
                <c:pt idx="0">
                  <c:v>6.4600000000000005E-2</c:v>
                </c:pt>
                <c:pt idx="1">
                  <c:v>6.9099999999999995E-2</c:v>
                </c:pt>
                <c:pt idx="2">
                  <c:v>6.4399999999999999E-2</c:v>
                </c:pt>
                <c:pt idx="3">
                  <c:v>6.0100000000000001E-2</c:v>
                </c:pt>
                <c:pt idx="4">
                  <c:v>5.28E-2</c:v>
                </c:pt>
                <c:pt idx="5">
                  <c:v>4.82E-2</c:v>
                </c:pt>
                <c:pt idx="6">
                  <c:v>4.1599999999999998E-2</c:v>
                </c:pt>
                <c:pt idx="7">
                  <c:v>3.6900000000000002E-2</c:v>
                </c:pt>
                <c:pt idx="8">
                  <c:v>3.6900000000000002E-2</c:v>
                </c:pt>
                <c:pt idx="9">
                  <c:v>3.8199999999999998E-2</c:v>
                </c:pt>
                <c:pt idx="10">
                  <c:v>3.9100000000000003E-2</c:v>
                </c:pt>
                <c:pt idx="11">
                  <c:v>4.2999999999999997E-2</c:v>
                </c:pt>
                <c:pt idx="12">
                  <c:v>4.6100000000000002E-2</c:v>
                </c:pt>
                <c:pt idx="13">
                  <c:v>3.2899999999999999E-2</c:v>
                </c:pt>
                <c:pt idx="14">
                  <c:v>3.2399999999999998E-2</c:v>
                </c:pt>
                <c:pt idx="15">
                  <c:v>2.5499999999999998E-2</c:v>
                </c:pt>
                <c:pt idx="16">
                  <c:v>2.3400000000000001E-2</c:v>
                </c:pt>
                <c:pt idx="17">
                  <c:v>2.1000000000000001E-2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E3-4801-83DD-248C54C38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664256959"/>
        <c:axId val="608318048"/>
      </c:barChart>
      <c:dateAx>
        <c:axId val="1664256959"/>
        <c:scaling>
          <c:orientation val="minMax"/>
        </c:scaling>
        <c:delete val="0"/>
        <c:axPos val="b"/>
        <c:numFmt formatCode="[$-409]mmm\-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5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8318048"/>
        <c:crosses val="autoZero"/>
        <c:auto val="1"/>
        <c:lblOffset val="100"/>
        <c:baseTimeUnit val="months"/>
      </c:dateAx>
      <c:valAx>
        <c:axId val="608318048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664256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937995603248982"/>
          <c:y val="9.1943464020282265E-2"/>
          <c:w val="0.48545953231120531"/>
          <c:h val="0.897602089521803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Price Expectations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51E-430E-98C6-FDA4DA8882B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51E-430E-98C6-FDA4DA8882B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I don't know</c:v>
                </c:pt>
                <c:pt idx="1">
                  <c:v>I'll get less than              my asking price</c:v>
                </c:pt>
                <c:pt idx="2">
                  <c:v>I'll get                           my asking price</c:v>
                </c:pt>
                <c:pt idx="3">
                  <c:v>I'll get more than              my asking price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0.05</c:v>
                </c:pt>
                <c:pt idx="1">
                  <c:v>0.13</c:v>
                </c:pt>
                <c:pt idx="2">
                  <c:v>0.46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1E-430E-98C6-FDA4DA888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11162175"/>
        <c:axId val="511162655"/>
      </c:barChart>
      <c:catAx>
        <c:axId val="5111621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2857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162655"/>
        <c:crosses val="autoZero"/>
        <c:auto val="1"/>
        <c:lblAlgn val="ctr"/>
        <c:lblOffset val="100"/>
        <c:noMultiLvlLbl val="0"/>
      </c:catAx>
      <c:valAx>
        <c:axId val="51116265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111621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02449693788274E-2"/>
          <c:y val="8.8684957841378378E-2"/>
          <c:w val="0.93344181007844929"/>
          <c:h val="0.614459757783325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 Year Change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C5-44ED-862E-290DC2DC5814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C-AA30-44CD-809D-4683E5709EE7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AA30-44CD-809D-4683E5709EE7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1228-4FAB-95B1-77CC952F4D06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1228-4FAB-95B1-77CC952F4D06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E4-4B2C-ABC1-8AA749871C81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8E4-4B2C-ABC1-8AA749871C81}"/>
              </c:ext>
            </c:extLst>
          </c:dPt>
          <c:dPt>
            <c:idx val="3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8E4-4B2C-ABC1-8AA749871C81}"/>
              </c:ext>
            </c:extLst>
          </c:dPt>
          <c:dPt>
            <c:idx val="3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8E4-4B2C-ABC1-8AA749871C81}"/>
              </c:ext>
            </c:extLst>
          </c:dPt>
          <c:dPt>
            <c:idx val="3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8E4-4B2C-ABC1-8AA749871C81}"/>
              </c:ext>
            </c:extLst>
          </c:dPt>
          <c:dPt>
            <c:idx val="3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8E4-4B2C-ABC1-8AA749871C81}"/>
              </c:ext>
            </c:extLst>
          </c:dPt>
          <c:dPt>
            <c:idx val="3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8E4-4B2C-ABC1-8AA749871C81}"/>
              </c:ext>
            </c:extLst>
          </c:dPt>
          <c:dPt>
            <c:idx val="3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B8E4-4B2C-ABC1-8AA749871C81}"/>
              </c:ext>
            </c:extLst>
          </c:dPt>
          <c:dPt>
            <c:idx val="3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8E4-4B2C-ABC1-8AA749871C81}"/>
              </c:ext>
            </c:extLst>
          </c:dPt>
          <c:dPt>
            <c:idx val="3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8E4-4B2C-ABC1-8AA749871C81}"/>
              </c:ext>
            </c:extLst>
          </c:dPt>
          <c:dPt>
            <c:idx val="4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8E4-4B2C-ABC1-8AA749871C81}"/>
              </c:ext>
            </c:extLst>
          </c:dPt>
          <c:dPt>
            <c:idx val="4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B8E4-4B2C-ABC1-8AA749871C81}"/>
              </c:ext>
            </c:extLst>
          </c:dPt>
          <c:dPt>
            <c:idx val="42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8E4-4B2C-ABC1-8AA749871C81}"/>
              </c:ext>
            </c:extLst>
          </c:dPt>
          <c:dPt>
            <c:idx val="4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B8E4-4B2C-ABC1-8AA749871C81}"/>
              </c:ext>
            </c:extLst>
          </c:dPt>
          <c:dPt>
            <c:idx val="4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8E4-4B2C-ABC1-8AA749871C81}"/>
              </c:ext>
            </c:extLst>
          </c:dPt>
          <c:dPt>
            <c:idx val="4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B8E4-4B2C-ABC1-8AA749871C81}"/>
              </c:ext>
            </c:extLst>
          </c:dPt>
          <c:dPt>
            <c:idx val="4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8E4-4B2C-ABC1-8AA749871C81}"/>
              </c:ext>
            </c:extLst>
          </c:dPt>
          <c:dPt>
            <c:idx val="4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B8E4-4B2C-ABC1-8AA749871C81}"/>
              </c:ext>
            </c:extLst>
          </c:dPt>
          <c:dPt>
            <c:idx val="4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8E4-4B2C-ABC1-8AA749871C81}"/>
              </c:ext>
            </c:extLst>
          </c:dPt>
          <c:dPt>
            <c:idx val="4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AEB8-4FE2-BC74-AB9F29417D93}"/>
              </c:ext>
            </c:extLst>
          </c:dPt>
          <c:cat>
            <c:strRef>
              <c:f>Sheet1!$A$2:$A$51</c:f>
              <c:strCache>
                <c:ptCount val="50"/>
                <c:pt idx="0">
                  <c:v>Cleveland, OH</c:v>
                </c:pt>
                <c:pt idx="1">
                  <c:v>Hartford, CT</c:v>
                </c:pt>
                <c:pt idx="2">
                  <c:v>Detroit, MI</c:v>
                </c:pt>
                <c:pt idx="3">
                  <c:v>Buffalo, NY</c:v>
                </c:pt>
                <c:pt idx="4">
                  <c:v>Louisville, KY</c:v>
                </c:pt>
                <c:pt idx="5">
                  <c:v>Chicago, IL</c:v>
                </c:pt>
                <c:pt idx="6">
                  <c:v>Milwaukee, WI</c:v>
                </c:pt>
                <c:pt idx="7">
                  <c:v>Philadelphia, PA</c:v>
                </c:pt>
                <c:pt idx="8">
                  <c:v>New York, NY</c:v>
                </c:pt>
                <c:pt idx="9">
                  <c:v>Cincinnati, OH</c:v>
                </c:pt>
                <c:pt idx="10">
                  <c:v>Kansas City, MO</c:v>
                </c:pt>
                <c:pt idx="11">
                  <c:v>Providence, RI</c:v>
                </c:pt>
                <c:pt idx="12">
                  <c:v>St. Louis, MO</c:v>
                </c:pt>
                <c:pt idx="13">
                  <c:v>Baltimore, MD</c:v>
                </c:pt>
                <c:pt idx="14">
                  <c:v>Minneapolis, MN</c:v>
                </c:pt>
                <c:pt idx="15">
                  <c:v>Salt Lake City, UT</c:v>
                </c:pt>
                <c:pt idx="16">
                  <c:v>Pittsburgh, PA</c:v>
                </c:pt>
                <c:pt idx="17">
                  <c:v>Virginia Beach, VA</c:v>
                </c:pt>
                <c:pt idx="18">
                  <c:v>Indianapolis, IN</c:v>
                </c:pt>
                <c:pt idx="19">
                  <c:v>Columbus, OH</c:v>
                </c:pt>
                <c:pt idx="20">
                  <c:v>Richmond, VA</c:v>
                </c:pt>
                <c:pt idx="21">
                  <c:v>Boston, MA</c:v>
                </c:pt>
                <c:pt idx="22">
                  <c:v>Oklahoma City, OK</c:v>
                </c:pt>
                <c:pt idx="23">
                  <c:v>Washington, DC</c:v>
                </c:pt>
                <c:pt idx="24">
                  <c:v>Birmingham, AL</c:v>
                </c:pt>
                <c:pt idx="25">
                  <c:v>New Orleans, LA</c:v>
                </c:pt>
                <c:pt idx="26">
                  <c:v>Nashville, TN</c:v>
                </c:pt>
                <c:pt idx="27">
                  <c:v>Memphis, TN</c:v>
                </c:pt>
                <c:pt idx="28">
                  <c:v>Las Vegas, NV</c:v>
                </c:pt>
                <c:pt idx="29">
                  <c:v>Charlotte, NC</c:v>
                </c:pt>
                <c:pt idx="30">
                  <c:v>Seattle, WA</c:v>
                </c:pt>
                <c:pt idx="31">
                  <c:v>Portland, OR</c:v>
                </c:pt>
                <c:pt idx="32">
                  <c:v>Los Angeles, CA</c:v>
                </c:pt>
                <c:pt idx="33">
                  <c:v>Houston, TX</c:v>
                </c:pt>
                <c:pt idx="34">
                  <c:v>San Jose, CA</c:v>
                </c:pt>
                <c:pt idx="35">
                  <c:v>Sacramento, CA</c:v>
                </c:pt>
                <c:pt idx="36">
                  <c:v>Raleigh, NC</c:v>
                </c:pt>
                <c:pt idx="37">
                  <c:v>Riverside, CA</c:v>
                </c:pt>
                <c:pt idx="38">
                  <c:v>San Diego, CA</c:v>
                </c:pt>
                <c:pt idx="39">
                  <c:v>Denver, CO</c:v>
                </c:pt>
                <c:pt idx="40">
                  <c:v>San Antonio, TX</c:v>
                </c:pt>
                <c:pt idx="41">
                  <c:v>Atlanta, GA</c:v>
                </c:pt>
                <c:pt idx="42">
                  <c:v>Jacksonville, FL</c:v>
                </c:pt>
                <c:pt idx="43">
                  <c:v>Phoenix, AZ</c:v>
                </c:pt>
                <c:pt idx="44">
                  <c:v>San Francisco, CA</c:v>
                </c:pt>
                <c:pt idx="45">
                  <c:v>Dallas, TX</c:v>
                </c:pt>
                <c:pt idx="46">
                  <c:v>Orlando, FL</c:v>
                </c:pt>
                <c:pt idx="47">
                  <c:v>Miami, FL</c:v>
                </c:pt>
                <c:pt idx="48">
                  <c:v>Austin, TX</c:v>
                </c:pt>
                <c:pt idx="49">
                  <c:v>Tampa, FL</c:v>
                </c:pt>
              </c:strCache>
            </c:strRef>
          </c:cat>
          <c:val>
            <c:numRef>
              <c:f>Sheet1!$B$2:$B$51</c:f>
              <c:numCache>
                <c:formatCode>0.00%</c:formatCode>
                <c:ptCount val="50"/>
                <c:pt idx="0">
                  <c:v>4.4999999999999998E-2</c:v>
                </c:pt>
                <c:pt idx="1">
                  <c:v>4.2000000000000003E-2</c:v>
                </c:pt>
                <c:pt idx="2">
                  <c:v>3.5999999999999997E-2</c:v>
                </c:pt>
                <c:pt idx="3">
                  <c:v>3.5999999999999997E-2</c:v>
                </c:pt>
                <c:pt idx="4">
                  <c:v>3.5000000000000003E-2</c:v>
                </c:pt>
                <c:pt idx="5">
                  <c:v>3.3000000000000002E-2</c:v>
                </c:pt>
                <c:pt idx="6">
                  <c:v>3.2000000000000001E-2</c:v>
                </c:pt>
                <c:pt idx="7">
                  <c:v>3.1E-2</c:v>
                </c:pt>
                <c:pt idx="8">
                  <c:v>2.9000000000000001E-2</c:v>
                </c:pt>
                <c:pt idx="9">
                  <c:v>2.7E-2</c:v>
                </c:pt>
                <c:pt idx="10">
                  <c:v>2.5000000000000001E-2</c:v>
                </c:pt>
                <c:pt idx="11">
                  <c:v>2.5000000000000001E-2</c:v>
                </c:pt>
                <c:pt idx="12">
                  <c:v>2.3E-2</c:v>
                </c:pt>
                <c:pt idx="13">
                  <c:v>2.1000000000000001E-2</c:v>
                </c:pt>
                <c:pt idx="14">
                  <c:v>0.02</c:v>
                </c:pt>
                <c:pt idx="15">
                  <c:v>0.02</c:v>
                </c:pt>
                <c:pt idx="16">
                  <c:v>0.02</c:v>
                </c:pt>
                <c:pt idx="17">
                  <c:v>1.7000000000000001E-2</c:v>
                </c:pt>
                <c:pt idx="18">
                  <c:v>1.6E-2</c:v>
                </c:pt>
                <c:pt idx="19">
                  <c:v>1.4E-2</c:v>
                </c:pt>
                <c:pt idx="20">
                  <c:v>1.0999999999999999E-2</c:v>
                </c:pt>
                <c:pt idx="21">
                  <c:v>0.01</c:v>
                </c:pt>
                <c:pt idx="22">
                  <c:v>8.9999999999999993E-3</c:v>
                </c:pt>
                <c:pt idx="23">
                  <c:v>8.0000000000000002E-3</c:v>
                </c:pt>
                <c:pt idx="24">
                  <c:v>3.0000000000000001E-3</c:v>
                </c:pt>
                <c:pt idx="25">
                  <c:v>-1E-3</c:v>
                </c:pt>
                <c:pt idx="26">
                  <c:v>-2E-3</c:v>
                </c:pt>
                <c:pt idx="27">
                  <c:v>-6.0000000000000001E-3</c:v>
                </c:pt>
                <c:pt idx="28">
                  <c:v>-8.0000000000000002E-3</c:v>
                </c:pt>
                <c:pt idx="29">
                  <c:v>-8.0000000000000002E-3</c:v>
                </c:pt>
                <c:pt idx="30">
                  <c:v>-0.01</c:v>
                </c:pt>
                <c:pt idx="31">
                  <c:v>-0.01</c:v>
                </c:pt>
                <c:pt idx="32">
                  <c:v>-1.2999999999999999E-2</c:v>
                </c:pt>
                <c:pt idx="33">
                  <c:v>-0.02</c:v>
                </c:pt>
                <c:pt idx="34">
                  <c:v>-2.1000000000000001E-2</c:v>
                </c:pt>
                <c:pt idx="35">
                  <c:v>-2.4E-2</c:v>
                </c:pt>
                <c:pt idx="36">
                  <c:v>-2.5000000000000001E-2</c:v>
                </c:pt>
                <c:pt idx="37">
                  <c:v>-2.5000000000000001E-2</c:v>
                </c:pt>
                <c:pt idx="38">
                  <c:v>-2.8000000000000001E-2</c:v>
                </c:pt>
                <c:pt idx="39">
                  <c:v>-0.03</c:v>
                </c:pt>
                <c:pt idx="40">
                  <c:v>-3.1E-2</c:v>
                </c:pt>
                <c:pt idx="41">
                  <c:v>-3.2000000000000001E-2</c:v>
                </c:pt>
                <c:pt idx="42">
                  <c:v>-3.5999999999999997E-2</c:v>
                </c:pt>
                <c:pt idx="43">
                  <c:v>-3.5999999999999997E-2</c:v>
                </c:pt>
                <c:pt idx="44">
                  <c:v>-3.9E-2</c:v>
                </c:pt>
                <c:pt idx="45">
                  <c:v>-3.9E-2</c:v>
                </c:pt>
                <c:pt idx="46">
                  <c:v>-4.5999999999999999E-2</c:v>
                </c:pt>
                <c:pt idx="47">
                  <c:v>-4.9000000000000002E-2</c:v>
                </c:pt>
                <c:pt idx="48">
                  <c:v>-5.8000000000000003E-2</c:v>
                </c:pt>
                <c:pt idx="49">
                  <c:v>-6.5000000000000002E-2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B2C-ABC1-8AA749871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708214383"/>
        <c:axId val="708212463"/>
      </c:barChart>
      <c:catAx>
        <c:axId val="708214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8212463"/>
        <c:crosses val="autoZero"/>
        <c:auto val="1"/>
        <c:lblAlgn val="ctr"/>
        <c:lblOffset val="100"/>
        <c:noMultiLvlLbl val="0"/>
      </c:catAx>
      <c:valAx>
        <c:axId val="708212463"/>
        <c:scaling>
          <c:orientation val="minMax"/>
          <c:max val="5.000000000000001E-2"/>
          <c:min val="-7.0000000000000007E-2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8214383"/>
        <c:crosses val="autoZero"/>
        <c:crossBetween val="between"/>
        <c:majorUnit val="1.0000000000000002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163177654741213E-2"/>
          <c:y val="9.0456373561669814E-2"/>
          <c:w val="0.92117881368725019"/>
          <c:h val="0.7657140547538789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Sheet1!$A$2:$A$251</c:f>
              <c:strCache>
                <c:ptCount val="250"/>
                <c:pt idx="0">
                  <c:v>1963 Q1</c:v>
                </c:pt>
                <c:pt idx="1">
                  <c:v>1963 Q2</c:v>
                </c:pt>
                <c:pt idx="2">
                  <c:v>1963 Q3</c:v>
                </c:pt>
                <c:pt idx="3">
                  <c:v>1963 Q4</c:v>
                </c:pt>
                <c:pt idx="4">
                  <c:v>1964 Q1</c:v>
                </c:pt>
                <c:pt idx="5">
                  <c:v>1964 Q2</c:v>
                </c:pt>
                <c:pt idx="6">
                  <c:v>1964 Q3</c:v>
                </c:pt>
                <c:pt idx="7">
                  <c:v>1964 Q4</c:v>
                </c:pt>
                <c:pt idx="8">
                  <c:v>1965 Q1</c:v>
                </c:pt>
                <c:pt idx="9">
                  <c:v>1965 Q2</c:v>
                </c:pt>
                <c:pt idx="10">
                  <c:v>1965 Q3</c:v>
                </c:pt>
                <c:pt idx="11">
                  <c:v>1965 Q4</c:v>
                </c:pt>
                <c:pt idx="12">
                  <c:v>1966 Q1</c:v>
                </c:pt>
                <c:pt idx="13">
                  <c:v>1966 Q2</c:v>
                </c:pt>
                <c:pt idx="14">
                  <c:v>1966 Q3</c:v>
                </c:pt>
                <c:pt idx="15">
                  <c:v>1966 Q4</c:v>
                </c:pt>
                <c:pt idx="16">
                  <c:v>1967 Q1</c:v>
                </c:pt>
                <c:pt idx="17">
                  <c:v>1967 Q2</c:v>
                </c:pt>
                <c:pt idx="18">
                  <c:v>1967 Q3</c:v>
                </c:pt>
                <c:pt idx="19">
                  <c:v>1967 Q4</c:v>
                </c:pt>
                <c:pt idx="20">
                  <c:v>1968 Q1</c:v>
                </c:pt>
                <c:pt idx="21">
                  <c:v>1968 Q2</c:v>
                </c:pt>
                <c:pt idx="22">
                  <c:v>1968 Q3</c:v>
                </c:pt>
                <c:pt idx="23">
                  <c:v>1968 Q4</c:v>
                </c:pt>
                <c:pt idx="24">
                  <c:v>1969 Q1</c:v>
                </c:pt>
                <c:pt idx="25">
                  <c:v>1969 Q2</c:v>
                </c:pt>
                <c:pt idx="26">
                  <c:v>1969 Q3</c:v>
                </c:pt>
                <c:pt idx="27">
                  <c:v>1969 Q4</c:v>
                </c:pt>
                <c:pt idx="28">
                  <c:v>1970 Q1</c:v>
                </c:pt>
                <c:pt idx="29">
                  <c:v>1970 Q2</c:v>
                </c:pt>
                <c:pt idx="30">
                  <c:v>1970 Q3</c:v>
                </c:pt>
                <c:pt idx="31">
                  <c:v>1970 Q4</c:v>
                </c:pt>
                <c:pt idx="32">
                  <c:v>1971 Q1</c:v>
                </c:pt>
                <c:pt idx="33">
                  <c:v>1971 Q2</c:v>
                </c:pt>
                <c:pt idx="34">
                  <c:v>1971 Q3</c:v>
                </c:pt>
                <c:pt idx="35">
                  <c:v>1971 Q4</c:v>
                </c:pt>
                <c:pt idx="36">
                  <c:v>1972 Q1</c:v>
                </c:pt>
                <c:pt idx="37">
                  <c:v>1972 Q2</c:v>
                </c:pt>
                <c:pt idx="38">
                  <c:v>1972 Q3</c:v>
                </c:pt>
                <c:pt idx="39">
                  <c:v>1972 Q4</c:v>
                </c:pt>
                <c:pt idx="40">
                  <c:v>1973 Q1</c:v>
                </c:pt>
                <c:pt idx="41">
                  <c:v>1973 Q2</c:v>
                </c:pt>
                <c:pt idx="42">
                  <c:v>1973 Q3</c:v>
                </c:pt>
                <c:pt idx="43">
                  <c:v>1973 Q4</c:v>
                </c:pt>
                <c:pt idx="44">
                  <c:v>1974 Q1</c:v>
                </c:pt>
                <c:pt idx="45">
                  <c:v>1974 Q2</c:v>
                </c:pt>
                <c:pt idx="46">
                  <c:v>1974 Q3</c:v>
                </c:pt>
                <c:pt idx="47">
                  <c:v>1974 Q4</c:v>
                </c:pt>
                <c:pt idx="48">
                  <c:v>1975 Q1</c:v>
                </c:pt>
                <c:pt idx="49">
                  <c:v>1975 Q2</c:v>
                </c:pt>
                <c:pt idx="50">
                  <c:v>1975 Q3</c:v>
                </c:pt>
                <c:pt idx="51">
                  <c:v>1975 Q4</c:v>
                </c:pt>
                <c:pt idx="52">
                  <c:v>1976 Q1</c:v>
                </c:pt>
                <c:pt idx="53">
                  <c:v>1976 Q2</c:v>
                </c:pt>
                <c:pt idx="54">
                  <c:v>1976 Q3</c:v>
                </c:pt>
                <c:pt idx="55">
                  <c:v>1976 Q4</c:v>
                </c:pt>
                <c:pt idx="56">
                  <c:v>1977 Q1</c:v>
                </c:pt>
                <c:pt idx="57">
                  <c:v>1977 Q2</c:v>
                </c:pt>
                <c:pt idx="58">
                  <c:v>1977 Q3</c:v>
                </c:pt>
                <c:pt idx="59">
                  <c:v>1977 Q4</c:v>
                </c:pt>
                <c:pt idx="60">
                  <c:v>1978 Q1</c:v>
                </c:pt>
                <c:pt idx="61">
                  <c:v>1978 Q2</c:v>
                </c:pt>
                <c:pt idx="62">
                  <c:v>1978 Q3</c:v>
                </c:pt>
                <c:pt idx="63">
                  <c:v>1978 Q4</c:v>
                </c:pt>
                <c:pt idx="64">
                  <c:v>1979 Q1</c:v>
                </c:pt>
                <c:pt idx="65">
                  <c:v>1979 Q2</c:v>
                </c:pt>
                <c:pt idx="66">
                  <c:v>1979 Q3</c:v>
                </c:pt>
                <c:pt idx="67">
                  <c:v>1979 Q4</c:v>
                </c:pt>
                <c:pt idx="68">
                  <c:v>1980 Q1</c:v>
                </c:pt>
                <c:pt idx="69">
                  <c:v>1980 Q2</c:v>
                </c:pt>
                <c:pt idx="70">
                  <c:v>1980 Q3</c:v>
                </c:pt>
                <c:pt idx="71">
                  <c:v>1980 Q4</c:v>
                </c:pt>
                <c:pt idx="72">
                  <c:v>1981 Q1</c:v>
                </c:pt>
                <c:pt idx="73">
                  <c:v>1981 Q2</c:v>
                </c:pt>
                <c:pt idx="74">
                  <c:v>1981 Q3</c:v>
                </c:pt>
                <c:pt idx="75">
                  <c:v>1981 Q4</c:v>
                </c:pt>
                <c:pt idx="76">
                  <c:v>1982 Q1</c:v>
                </c:pt>
                <c:pt idx="77">
                  <c:v>1982 Q2</c:v>
                </c:pt>
                <c:pt idx="78">
                  <c:v>1982 Q3</c:v>
                </c:pt>
                <c:pt idx="79">
                  <c:v>1982 Q4</c:v>
                </c:pt>
                <c:pt idx="80">
                  <c:v>1983 Q1</c:v>
                </c:pt>
                <c:pt idx="81">
                  <c:v>1983 Q2</c:v>
                </c:pt>
                <c:pt idx="82">
                  <c:v>1983 Q3</c:v>
                </c:pt>
                <c:pt idx="83">
                  <c:v>1983 Q4</c:v>
                </c:pt>
                <c:pt idx="84">
                  <c:v>1984 Q1</c:v>
                </c:pt>
                <c:pt idx="85">
                  <c:v>1984 Q2</c:v>
                </c:pt>
                <c:pt idx="86">
                  <c:v>1984 Q3</c:v>
                </c:pt>
                <c:pt idx="87">
                  <c:v>1984 Q4</c:v>
                </c:pt>
                <c:pt idx="88">
                  <c:v>1985 Q1</c:v>
                </c:pt>
                <c:pt idx="89">
                  <c:v>1985 Q2</c:v>
                </c:pt>
                <c:pt idx="90">
                  <c:v>1985 Q3</c:v>
                </c:pt>
                <c:pt idx="91">
                  <c:v>1985 Q4</c:v>
                </c:pt>
                <c:pt idx="92">
                  <c:v>1986 Q1</c:v>
                </c:pt>
                <c:pt idx="93">
                  <c:v>1986 Q2</c:v>
                </c:pt>
                <c:pt idx="94">
                  <c:v>1986 Q3</c:v>
                </c:pt>
                <c:pt idx="95">
                  <c:v>1986 Q4</c:v>
                </c:pt>
                <c:pt idx="96">
                  <c:v>1987 Q1</c:v>
                </c:pt>
                <c:pt idx="97">
                  <c:v>1987 Q2</c:v>
                </c:pt>
                <c:pt idx="98">
                  <c:v>1987 Q3</c:v>
                </c:pt>
                <c:pt idx="99">
                  <c:v>1987 Q4</c:v>
                </c:pt>
                <c:pt idx="100">
                  <c:v>1988 Q1</c:v>
                </c:pt>
                <c:pt idx="101">
                  <c:v>1988 Q2</c:v>
                </c:pt>
                <c:pt idx="102">
                  <c:v>1988 Q3</c:v>
                </c:pt>
                <c:pt idx="103">
                  <c:v>1988 Q4</c:v>
                </c:pt>
                <c:pt idx="104">
                  <c:v>1989 Q1</c:v>
                </c:pt>
                <c:pt idx="105">
                  <c:v>1989 Q2</c:v>
                </c:pt>
                <c:pt idx="106">
                  <c:v>1989 Q3</c:v>
                </c:pt>
                <c:pt idx="107">
                  <c:v>1989 Q4</c:v>
                </c:pt>
                <c:pt idx="108">
                  <c:v>1990 Q1</c:v>
                </c:pt>
                <c:pt idx="109">
                  <c:v>1990 Q2</c:v>
                </c:pt>
                <c:pt idx="110">
                  <c:v>1990 Q3</c:v>
                </c:pt>
                <c:pt idx="111">
                  <c:v>1990 Q4</c:v>
                </c:pt>
                <c:pt idx="112">
                  <c:v>1991 Q1</c:v>
                </c:pt>
                <c:pt idx="113">
                  <c:v>1991 Q2</c:v>
                </c:pt>
                <c:pt idx="114">
                  <c:v>1991 Q3</c:v>
                </c:pt>
                <c:pt idx="115">
                  <c:v>1991 Q4</c:v>
                </c:pt>
                <c:pt idx="116">
                  <c:v>1992 Q1</c:v>
                </c:pt>
                <c:pt idx="117">
                  <c:v>1992 Q2</c:v>
                </c:pt>
                <c:pt idx="118">
                  <c:v>1992 Q3</c:v>
                </c:pt>
                <c:pt idx="119">
                  <c:v>1992 Q4</c:v>
                </c:pt>
                <c:pt idx="120">
                  <c:v>1993 Q1</c:v>
                </c:pt>
                <c:pt idx="121">
                  <c:v>1993 Q2</c:v>
                </c:pt>
                <c:pt idx="122">
                  <c:v>1993 Q3</c:v>
                </c:pt>
                <c:pt idx="123">
                  <c:v>1993 Q4</c:v>
                </c:pt>
                <c:pt idx="124">
                  <c:v>1994 Q1</c:v>
                </c:pt>
                <c:pt idx="125">
                  <c:v>1994 Q2</c:v>
                </c:pt>
                <c:pt idx="126">
                  <c:v>1994 Q3</c:v>
                </c:pt>
                <c:pt idx="127">
                  <c:v>1994 Q4</c:v>
                </c:pt>
                <c:pt idx="128">
                  <c:v>1995 Q1</c:v>
                </c:pt>
                <c:pt idx="129">
                  <c:v>1995 Q2</c:v>
                </c:pt>
                <c:pt idx="130">
                  <c:v>1995 Q3</c:v>
                </c:pt>
                <c:pt idx="131">
                  <c:v>1995 Q4</c:v>
                </c:pt>
                <c:pt idx="132">
                  <c:v>1996 Q1</c:v>
                </c:pt>
                <c:pt idx="133">
                  <c:v>1996 Q2</c:v>
                </c:pt>
                <c:pt idx="134">
                  <c:v>1996 Q3</c:v>
                </c:pt>
                <c:pt idx="135">
                  <c:v>1996 Q4</c:v>
                </c:pt>
                <c:pt idx="136">
                  <c:v>1997 Q1</c:v>
                </c:pt>
                <c:pt idx="137">
                  <c:v>1997 Q2</c:v>
                </c:pt>
                <c:pt idx="138">
                  <c:v>1997 Q3</c:v>
                </c:pt>
                <c:pt idx="139">
                  <c:v>1997 Q4</c:v>
                </c:pt>
                <c:pt idx="140">
                  <c:v>1998 Q1</c:v>
                </c:pt>
                <c:pt idx="141">
                  <c:v>1998 Q2</c:v>
                </c:pt>
                <c:pt idx="142">
                  <c:v>1998 Q3</c:v>
                </c:pt>
                <c:pt idx="143">
                  <c:v>1998 Q4</c:v>
                </c:pt>
                <c:pt idx="144">
                  <c:v>1999 Q1</c:v>
                </c:pt>
                <c:pt idx="145">
                  <c:v>1999 Q2</c:v>
                </c:pt>
                <c:pt idx="146">
                  <c:v>1999 Q3</c:v>
                </c:pt>
                <c:pt idx="147">
                  <c:v>1999 Q4</c:v>
                </c:pt>
                <c:pt idx="148">
                  <c:v>2000 Q1</c:v>
                </c:pt>
                <c:pt idx="149">
                  <c:v>2000 Q2</c:v>
                </c:pt>
                <c:pt idx="150">
                  <c:v>2000 Q3</c:v>
                </c:pt>
                <c:pt idx="151">
                  <c:v>2000 Q4</c:v>
                </c:pt>
                <c:pt idx="152">
                  <c:v>2001 Q1</c:v>
                </c:pt>
                <c:pt idx="153">
                  <c:v>2001 Q2</c:v>
                </c:pt>
                <c:pt idx="154">
                  <c:v>2001 Q3</c:v>
                </c:pt>
                <c:pt idx="155">
                  <c:v>2001 Q4</c:v>
                </c:pt>
                <c:pt idx="156">
                  <c:v>2002 Q1</c:v>
                </c:pt>
                <c:pt idx="157">
                  <c:v>2002 Q2</c:v>
                </c:pt>
                <c:pt idx="158">
                  <c:v>2002 Q3</c:v>
                </c:pt>
                <c:pt idx="159">
                  <c:v>2002 Q4</c:v>
                </c:pt>
                <c:pt idx="160">
                  <c:v>2003 Q1</c:v>
                </c:pt>
                <c:pt idx="161">
                  <c:v>2003 Q2</c:v>
                </c:pt>
                <c:pt idx="162">
                  <c:v>2003 Q3</c:v>
                </c:pt>
                <c:pt idx="163">
                  <c:v>2003 Q4</c:v>
                </c:pt>
                <c:pt idx="164">
                  <c:v>2004 Q1</c:v>
                </c:pt>
                <c:pt idx="165">
                  <c:v>2004 Q2</c:v>
                </c:pt>
                <c:pt idx="166">
                  <c:v>2004 Q3</c:v>
                </c:pt>
                <c:pt idx="167">
                  <c:v>2004 Q4</c:v>
                </c:pt>
                <c:pt idx="168">
                  <c:v>2005 Q1</c:v>
                </c:pt>
                <c:pt idx="169">
                  <c:v>2005 Q2</c:v>
                </c:pt>
                <c:pt idx="170">
                  <c:v>2005 Q3</c:v>
                </c:pt>
                <c:pt idx="171">
                  <c:v>2005 Q4</c:v>
                </c:pt>
                <c:pt idx="172">
                  <c:v>2006 Q1</c:v>
                </c:pt>
                <c:pt idx="173">
                  <c:v>2006 Q2</c:v>
                </c:pt>
                <c:pt idx="174">
                  <c:v>2006 Q3</c:v>
                </c:pt>
                <c:pt idx="175">
                  <c:v>2006 Q4</c:v>
                </c:pt>
                <c:pt idx="176">
                  <c:v>2007 Q1</c:v>
                </c:pt>
                <c:pt idx="177">
                  <c:v>2007 Q2</c:v>
                </c:pt>
                <c:pt idx="178">
                  <c:v>2007 Q3</c:v>
                </c:pt>
                <c:pt idx="179">
                  <c:v>2007 Q4</c:v>
                </c:pt>
                <c:pt idx="180">
                  <c:v>2008 Q1</c:v>
                </c:pt>
                <c:pt idx="181">
                  <c:v>2008 Q2</c:v>
                </c:pt>
                <c:pt idx="182">
                  <c:v>2008 Q3</c:v>
                </c:pt>
                <c:pt idx="183">
                  <c:v>2008 Q4</c:v>
                </c:pt>
                <c:pt idx="184">
                  <c:v>2009 Q1</c:v>
                </c:pt>
                <c:pt idx="185">
                  <c:v>2009 Q2</c:v>
                </c:pt>
                <c:pt idx="186">
                  <c:v>2009 Q3</c:v>
                </c:pt>
                <c:pt idx="187">
                  <c:v>2009 Q4</c:v>
                </c:pt>
                <c:pt idx="188">
                  <c:v>2010 Q1</c:v>
                </c:pt>
                <c:pt idx="189">
                  <c:v>2010 Q2</c:v>
                </c:pt>
                <c:pt idx="190">
                  <c:v>2010 Q3</c:v>
                </c:pt>
                <c:pt idx="191">
                  <c:v>2010 Q4</c:v>
                </c:pt>
                <c:pt idx="192">
                  <c:v>2011 Q1</c:v>
                </c:pt>
                <c:pt idx="193">
                  <c:v>2011 Q2</c:v>
                </c:pt>
                <c:pt idx="194">
                  <c:v>2011 Q3</c:v>
                </c:pt>
                <c:pt idx="195">
                  <c:v>2011 Q4</c:v>
                </c:pt>
                <c:pt idx="196">
                  <c:v>2012 Q1</c:v>
                </c:pt>
                <c:pt idx="197">
                  <c:v>2012 Q2</c:v>
                </c:pt>
                <c:pt idx="198">
                  <c:v>2012 Q3</c:v>
                </c:pt>
                <c:pt idx="199">
                  <c:v>2012 Q4</c:v>
                </c:pt>
                <c:pt idx="200">
                  <c:v>2013 Q1</c:v>
                </c:pt>
                <c:pt idx="201">
                  <c:v>2013 Q2</c:v>
                </c:pt>
                <c:pt idx="202">
                  <c:v>2013 Q3</c:v>
                </c:pt>
                <c:pt idx="203">
                  <c:v>2013 Q4</c:v>
                </c:pt>
                <c:pt idx="204">
                  <c:v>2014 Q1</c:v>
                </c:pt>
                <c:pt idx="205">
                  <c:v>2014 Q2</c:v>
                </c:pt>
                <c:pt idx="206">
                  <c:v>2014 Q3</c:v>
                </c:pt>
                <c:pt idx="207">
                  <c:v>2014 Q4</c:v>
                </c:pt>
                <c:pt idx="208">
                  <c:v>2015 Q1</c:v>
                </c:pt>
                <c:pt idx="209">
                  <c:v>2015 Q2</c:v>
                </c:pt>
                <c:pt idx="210">
                  <c:v>2015 Q3</c:v>
                </c:pt>
                <c:pt idx="211">
                  <c:v>2015 Q4</c:v>
                </c:pt>
                <c:pt idx="212">
                  <c:v>2016 Q1</c:v>
                </c:pt>
                <c:pt idx="213">
                  <c:v>2016 Q2</c:v>
                </c:pt>
                <c:pt idx="214">
                  <c:v>2016 Q3</c:v>
                </c:pt>
                <c:pt idx="215">
                  <c:v>2016 Q4</c:v>
                </c:pt>
                <c:pt idx="216">
                  <c:v>2017 Q1</c:v>
                </c:pt>
                <c:pt idx="217">
                  <c:v>2017 Q2</c:v>
                </c:pt>
                <c:pt idx="218">
                  <c:v>2017 Q3</c:v>
                </c:pt>
                <c:pt idx="219">
                  <c:v>2017 Q4</c:v>
                </c:pt>
                <c:pt idx="220">
                  <c:v>2018 Q1</c:v>
                </c:pt>
                <c:pt idx="221">
                  <c:v>2018 Q2</c:v>
                </c:pt>
                <c:pt idx="222">
                  <c:v>2018 Q3</c:v>
                </c:pt>
                <c:pt idx="223">
                  <c:v>2018 Q4</c:v>
                </c:pt>
                <c:pt idx="224">
                  <c:v>2019 Q1</c:v>
                </c:pt>
                <c:pt idx="225">
                  <c:v>2019 Q2</c:v>
                </c:pt>
                <c:pt idx="226">
                  <c:v>2019 Q3</c:v>
                </c:pt>
                <c:pt idx="227">
                  <c:v>2019 Q4</c:v>
                </c:pt>
                <c:pt idx="228">
                  <c:v>2020 Q1</c:v>
                </c:pt>
                <c:pt idx="229">
                  <c:v>2020 Q2</c:v>
                </c:pt>
                <c:pt idx="230">
                  <c:v>2020 Q3</c:v>
                </c:pt>
                <c:pt idx="231">
                  <c:v>2020 Q4</c:v>
                </c:pt>
                <c:pt idx="232">
                  <c:v>2021 Q1</c:v>
                </c:pt>
                <c:pt idx="233">
                  <c:v>2021 Q2</c:v>
                </c:pt>
                <c:pt idx="234">
                  <c:v>2021 Q3</c:v>
                </c:pt>
                <c:pt idx="235">
                  <c:v>2021 Q4</c:v>
                </c:pt>
                <c:pt idx="236">
                  <c:v>2022 Q1</c:v>
                </c:pt>
                <c:pt idx="237">
                  <c:v>2022 Q2</c:v>
                </c:pt>
                <c:pt idx="238">
                  <c:v>2022 Q3</c:v>
                </c:pt>
                <c:pt idx="239">
                  <c:v>2022 Q4</c:v>
                </c:pt>
                <c:pt idx="240">
                  <c:v>2023 Q1</c:v>
                </c:pt>
                <c:pt idx="241">
                  <c:v>2023 Q2</c:v>
                </c:pt>
                <c:pt idx="242">
                  <c:v>2023 Q3</c:v>
                </c:pt>
                <c:pt idx="243">
                  <c:v>2023 Q4</c:v>
                </c:pt>
                <c:pt idx="244">
                  <c:v>2024 Q1</c:v>
                </c:pt>
                <c:pt idx="245">
                  <c:v>2024 Q2</c:v>
                </c:pt>
                <c:pt idx="246">
                  <c:v>2024 Q3</c:v>
                </c:pt>
                <c:pt idx="247">
                  <c:v>2024 Q4</c:v>
                </c:pt>
                <c:pt idx="248">
                  <c:v>2025 Q1</c:v>
                </c:pt>
                <c:pt idx="249">
                  <c:v>2025 Q2</c:v>
                </c:pt>
              </c:strCache>
            </c:strRef>
          </c:cat>
          <c:val>
            <c:numRef>
              <c:f>Sheet1!$B$2:$B$251</c:f>
              <c:numCache>
                <c:formatCode>_("$"* #,##0_);_("$"* \(#,##0\);_("$"* "-"??_);_(@_)</c:formatCode>
                <c:ptCount val="250"/>
                <c:pt idx="0">
                  <c:v>17800</c:v>
                </c:pt>
                <c:pt idx="1">
                  <c:v>18000</c:v>
                </c:pt>
                <c:pt idx="2">
                  <c:v>17900</c:v>
                </c:pt>
                <c:pt idx="3">
                  <c:v>18500</c:v>
                </c:pt>
                <c:pt idx="4">
                  <c:v>18500</c:v>
                </c:pt>
                <c:pt idx="5">
                  <c:v>18900</c:v>
                </c:pt>
                <c:pt idx="6">
                  <c:v>18900</c:v>
                </c:pt>
                <c:pt idx="7">
                  <c:v>19400</c:v>
                </c:pt>
                <c:pt idx="8">
                  <c:v>20200</c:v>
                </c:pt>
                <c:pt idx="9">
                  <c:v>19800</c:v>
                </c:pt>
                <c:pt idx="10">
                  <c:v>20200</c:v>
                </c:pt>
                <c:pt idx="11">
                  <c:v>20300</c:v>
                </c:pt>
                <c:pt idx="12">
                  <c:v>21000</c:v>
                </c:pt>
                <c:pt idx="13">
                  <c:v>22100</c:v>
                </c:pt>
                <c:pt idx="14">
                  <c:v>21500</c:v>
                </c:pt>
                <c:pt idx="15">
                  <c:v>21400</c:v>
                </c:pt>
                <c:pt idx="16">
                  <c:v>22300</c:v>
                </c:pt>
                <c:pt idx="17">
                  <c:v>23300</c:v>
                </c:pt>
                <c:pt idx="18">
                  <c:v>22500</c:v>
                </c:pt>
                <c:pt idx="19">
                  <c:v>22900</c:v>
                </c:pt>
                <c:pt idx="20">
                  <c:v>23900</c:v>
                </c:pt>
                <c:pt idx="21">
                  <c:v>24900</c:v>
                </c:pt>
                <c:pt idx="22">
                  <c:v>24800</c:v>
                </c:pt>
                <c:pt idx="23">
                  <c:v>25600</c:v>
                </c:pt>
                <c:pt idx="24">
                  <c:v>25700</c:v>
                </c:pt>
                <c:pt idx="25">
                  <c:v>25900</c:v>
                </c:pt>
                <c:pt idx="26">
                  <c:v>25900</c:v>
                </c:pt>
                <c:pt idx="27">
                  <c:v>24900</c:v>
                </c:pt>
                <c:pt idx="28">
                  <c:v>23900</c:v>
                </c:pt>
                <c:pt idx="29">
                  <c:v>24400</c:v>
                </c:pt>
                <c:pt idx="30">
                  <c:v>23000</c:v>
                </c:pt>
                <c:pt idx="31">
                  <c:v>22600</c:v>
                </c:pt>
                <c:pt idx="32">
                  <c:v>24300</c:v>
                </c:pt>
                <c:pt idx="33">
                  <c:v>25800</c:v>
                </c:pt>
                <c:pt idx="34">
                  <c:v>25300</c:v>
                </c:pt>
                <c:pt idx="35">
                  <c:v>25500</c:v>
                </c:pt>
                <c:pt idx="36">
                  <c:v>26200</c:v>
                </c:pt>
                <c:pt idx="37">
                  <c:v>26800</c:v>
                </c:pt>
                <c:pt idx="38">
                  <c:v>27900</c:v>
                </c:pt>
                <c:pt idx="39">
                  <c:v>29200</c:v>
                </c:pt>
                <c:pt idx="40">
                  <c:v>30200</c:v>
                </c:pt>
                <c:pt idx="41">
                  <c:v>32700</c:v>
                </c:pt>
                <c:pt idx="42">
                  <c:v>33500</c:v>
                </c:pt>
                <c:pt idx="43">
                  <c:v>34000</c:v>
                </c:pt>
                <c:pt idx="44">
                  <c:v>35200</c:v>
                </c:pt>
                <c:pt idx="45">
                  <c:v>35600</c:v>
                </c:pt>
                <c:pt idx="46">
                  <c:v>36200</c:v>
                </c:pt>
                <c:pt idx="47">
                  <c:v>37200</c:v>
                </c:pt>
                <c:pt idx="48">
                  <c:v>38100</c:v>
                </c:pt>
                <c:pt idx="49">
                  <c:v>39000</c:v>
                </c:pt>
                <c:pt idx="50">
                  <c:v>38800</c:v>
                </c:pt>
                <c:pt idx="51">
                  <c:v>41200</c:v>
                </c:pt>
                <c:pt idx="52">
                  <c:v>42800</c:v>
                </c:pt>
                <c:pt idx="53">
                  <c:v>44200</c:v>
                </c:pt>
                <c:pt idx="54">
                  <c:v>44400</c:v>
                </c:pt>
                <c:pt idx="55">
                  <c:v>45500</c:v>
                </c:pt>
                <c:pt idx="56">
                  <c:v>46300</c:v>
                </c:pt>
                <c:pt idx="57">
                  <c:v>48900</c:v>
                </c:pt>
                <c:pt idx="58">
                  <c:v>48800</c:v>
                </c:pt>
                <c:pt idx="59">
                  <c:v>51600</c:v>
                </c:pt>
                <c:pt idx="60">
                  <c:v>53000</c:v>
                </c:pt>
                <c:pt idx="61">
                  <c:v>55300</c:v>
                </c:pt>
                <c:pt idx="62">
                  <c:v>56100</c:v>
                </c:pt>
                <c:pt idx="63">
                  <c:v>59000</c:v>
                </c:pt>
                <c:pt idx="64">
                  <c:v>60600</c:v>
                </c:pt>
                <c:pt idx="65">
                  <c:v>63100</c:v>
                </c:pt>
                <c:pt idx="66">
                  <c:v>64700</c:v>
                </c:pt>
                <c:pt idx="67">
                  <c:v>62600</c:v>
                </c:pt>
                <c:pt idx="68">
                  <c:v>63700</c:v>
                </c:pt>
                <c:pt idx="69">
                  <c:v>64000</c:v>
                </c:pt>
                <c:pt idx="70">
                  <c:v>64900</c:v>
                </c:pt>
                <c:pt idx="71">
                  <c:v>66400</c:v>
                </c:pt>
                <c:pt idx="72">
                  <c:v>66800</c:v>
                </c:pt>
                <c:pt idx="73">
                  <c:v>69400</c:v>
                </c:pt>
                <c:pt idx="74">
                  <c:v>69200</c:v>
                </c:pt>
                <c:pt idx="75">
                  <c:v>70400</c:v>
                </c:pt>
                <c:pt idx="76">
                  <c:v>66400</c:v>
                </c:pt>
                <c:pt idx="77">
                  <c:v>69600</c:v>
                </c:pt>
                <c:pt idx="78">
                  <c:v>69300</c:v>
                </c:pt>
                <c:pt idx="79">
                  <c:v>71600</c:v>
                </c:pt>
                <c:pt idx="80">
                  <c:v>73300</c:v>
                </c:pt>
                <c:pt idx="81">
                  <c:v>74900</c:v>
                </c:pt>
                <c:pt idx="82">
                  <c:v>77400</c:v>
                </c:pt>
                <c:pt idx="83">
                  <c:v>75900</c:v>
                </c:pt>
                <c:pt idx="84">
                  <c:v>78200</c:v>
                </c:pt>
                <c:pt idx="85">
                  <c:v>80700</c:v>
                </c:pt>
                <c:pt idx="86">
                  <c:v>81000</c:v>
                </c:pt>
                <c:pt idx="87">
                  <c:v>79900</c:v>
                </c:pt>
                <c:pt idx="88">
                  <c:v>82800</c:v>
                </c:pt>
                <c:pt idx="89">
                  <c:v>84300</c:v>
                </c:pt>
                <c:pt idx="90">
                  <c:v>83200</c:v>
                </c:pt>
                <c:pt idx="91">
                  <c:v>86800</c:v>
                </c:pt>
                <c:pt idx="92">
                  <c:v>88000</c:v>
                </c:pt>
                <c:pt idx="93">
                  <c:v>92100</c:v>
                </c:pt>
                <c:pt idx="94">
                  <c:v>93000</c:v>
                </c:pt>
                <c:pt idx="95">
                  <c:v>95000</c:v>
                </c:pt>
                <c:pt idx="96">
                  <c:v>97900</c:v>
                </c:pt>
                <c:pt idx="97">
                  <c:v>103400</c:v>
                </c:pt>
                <c:pt idx="98">
                  <c:v>106000</c:v>
                </c:pt>
                <c:pt idx="99">
                  <c:v>111500</c:v>
                </c:pt>
                <c:pt idx="100">
                  <c:v>110000</c:v>
                </c:pt>
                <c:pt idx="101">
                  <c:v>110000</c:v>
                </c:pt>
                <c:pt idx="102">
                  <c:v>115000</c:v>
                </c:pt>
                <c:pt idx="103">
                  <c:v>113900</c:v>
                </c:pt>
                <c:pt idx="104">
                  <c:v>118000</c:v>
                </c:pt>
                <c:pt idx="105">
                  <c:v>118900</c:v>
                </c:pt>
                <c:pt idx="106">
                  <c:v>120000</c:v>
                </c:pt>
                <c:pt idx="107">
                  <c:v>124800</c:v>
                </c:pt>
                <c:pt idx="108">
                  <c:v>123900</c:v>
                </c:pt>
                <c:pt idx="109">
                  <c:v>126800</c:v>
                </c:pt>
                <c:pt idx="110">
                  <c:v>117000</c:v>
                </c:pt>
                <c:pt idx="111">
                  <c:v>121500</c:v>
                </c:pt>
                <c:pt idx="112">
                  <c:v>120000</c:v>
                </c:pt>
                <c:pt idx="113">
                  <c:v>119900</c:v>
                </c:pt>
                <c:pt idx="114">
                  <c:v>120000</c:v>
                </c:pt>
                <c:pt idx="115">
                  <c:v>120000</c:v>
                </c:pt>
                <c:pt idx="116">
                  <c:v>119500</c:v>
                </c:pt>
                <c:pt idx="117">
                  <c:v>120000</c:v>
                </c:pt>
                <c:pt idx="118">
                  <c:v>120000</c:v>
                </c:pt>
                <c:pt idx="119">
                  <c:v>126000</c:v>
                </c:pt>
                <c:pt idx="120">
                  <c:v>125000</c:v>
                </c:pt>
                <c:pt idx="121">
                  <c:v>127000</c:v>
                </c:pt>
                <c:pt idx="122">
                  <c:v>127000</c:v>
                </c:pt>
                <c:pt idx="123">
                  <c:v>127000</c:v>
                </c:pt>
                <c:pt idx="124">
                  <c:v>130000</c:v>
                </c:pt>
                <c:pt idx="125">
                  <c:v>130000</c:v>
                </c:pt>
                <c:pt idx="126">
                  <c:v>129700</c:v>
                </c:pt>
                <c:pt idx="127">
                  <c:v>132000</c:v>
                </c:pt>
                <c:pt idx="128">
                  <c:v>130000</c:v>
                </c:pt>
                <c:pt idx="129">
                  <c:v>133900</c:v>
                </c:pt>
                <c:pt idx="130">
                  <c:v>132000</c:v>
                </c:pt>
                <c:pt idx="131">
                  <c:v>138000</c:v>
                </c:pt>
                <c:pt idx="132">
                  <c:v>137000</c:v>
                </c:pt>
                <c:pt idx="133">
                  <c:v>139900</c:v>
                </c:pt>
                <c:pt idx="134">
                  <c:v>140000</c:v>
                </c:pt>
                <c:pt idx="135">
                  <c:v>144100</c:v>
                </c:pt>
                <c:pt idx="136">
                  <c:v>145000</c:v>
                </c:pt>
                <c:pt idx="137">
                  <c:v>145800</c:v>
                </c:pt>
                <c:pt idx="138">
                  <c:v>145000</c:v>
                </c:pt>
                <c:pt idx="139">
                  <c:v>144200</c:v>
                </c:pt>
                <c:pt idx="140">
                  <c:v>152200</c:v>
                </c:pt>
                <c:pt idx="141">
                  <c:v>149500</c:v>
                </c:pt>
                <c:pt idx="142">
                  <c:v>153000</c:v>
                </c:pt>
                <c:pt idx="143">
                  <c:v>153000</c:v>
                </c:pt>
                <c:pt idx="144">
                  <c:v>157400</c:v>
                </c:pt>
                <c:pt idx="145">
                  <c:v>158700</c:v>
                </c:pt>
                <c:pt idx="146">
                  <c:v>159100</c:v>
                </c:pt>
                <c:pt idx="147">
                  <c:v>165300</c:v>
                </c:pt>
                <c:pt idx="148">
                  <c:v>165300</c:v>
                </c:pt>
                <c:pt idx="149">
                  <c:v>163200</c:v>
                </c:pt>
                <c:pt idx="150">
                  <c:v>168800</c:v>
                </c:pt>
                <c:pt idx="151">
                  <c:v>172900</c:v>
                </c:pt>
                <c:pt idx="152">
                  <c:v>169800</c:v>
                </c:pt>
                <c:pt idx="153">
                  <c:v>179000</c:v>
                </c:pt>
                <c:pt idx="154">
                  <c:v>172500</c:v>
                </c:pt>
                <c:pt idx="155">
                  <c:v>171100</c:v>
                </c:pt>
                <c:pt idx="156">
                  <c:v>188700</c:v>
                </c:pt>
                <c:pt idx="157">
                  <c:v>187200</c:v>
                </c:pt>
                <c:pt idx="158">
                  <c:v>178100</c:v>
                </c:pt>
                <c:pt idx="159">
                  <c:v>190100</c:v>
                </c:pt>
                <c:pt idx="160">
                  <c:v>186000</c:v>
                </c:pt>
                <c:pt idx="161">
                  <c:v>191800</c:v>
                </c:pt>
                <c:pt idx="162">
                  <c:v>191900</c:v>
                </c:pt>
                <c:pt idx="163">
                  <c:v>198800</c:v>
                </c:pt>
                <c:pt idx="164">
                  <c:v>212700</c:v>
                </c:pt>
                <c:pt idx="165">
                  <c:v>217600</c:v>
                </c:pt>
                <c:pt idx="166">
                  <c:v>213500</c:v>
                </c:pt>
                <c:pt idx="167">
                  <c:v>228800</c:v>
                </c:pt>
                <c:pt idx="168">
                  <c:v>232500</c:v>
                </c:pt>
                <c:pt idx="169">
                  <c:v>233700</c:v>
                </c:pt>
                <c:pt idx="170">
                  <c:v>236400</c:v>
                </c:pt>
                <c:pt idx="171">
                  <c:v>243600</c:v>
                </c:pt>
                <c:pt idx="172">
                  <c:v>247700</c:v>
                </c:pt>
                <c:pt idx="173">
                  <c:v>246300</c:v>
                </c:pt>
                <c:pt idx="174">
                  <c:v>235600</c:v>
                </c:pt>
                <c:pt idx="175">
                  <c:v>245400</c:v>
                </c:pt>
                <c:pt idx="176">
                  <c:v>257400</c:v>
                </c:pt>
                <c:pt idx="177">
                  <c:v>242200</c:v>
                </c:pt>
                <c:pt idx="178">
                  <c:v>241800</c:v>
                </c:pt>
                <c:pt idx="179">
                  <c:v>238400</c:v>
                </c:pt>
                <c:pt idx="180">
                  <c:v>233900</c:v>
                </c:pt>
                <c:pt idx="181">
                  <c:v>235300</c:v>
                </c:pt>
                <c:pt idx="182">
                  <c:v>226500</c:v>
                </c:pt>
                <c:pt idx="183">
                  <c:v>222500</c:v>
                </c:pt>
                <c:pt idx="184">
                  <c:v>208400</c:v>
                </c:pt>
                <c:pt idx="185">
                  <c:v>220900</c:v>
                </c:pt>
                <c:pt idx="186">
                  <c:v>214300</c:v>
                </c:pt>
                <c:pt idx="187">
                  <c:v>219000</c:v>
                </c:pt>
                <c:pt idx="188">
                  <c:v>222900</c:v>
                </c:pt>
                <c:pt idx="189">
                  <c:v>219500</c:v>
                </c:pt>
                <c:pt idx="190">
                  <c:v>224100</c:v>
                </c:pt>
                <c:pt idx="191">
                  <c:v>224300</c:v>
                </c:pt>
                <c:pt idx="192">
                  <c:v>226900</c:v>
                </c:pt>
                <c:pt idx="193">
                  <c:v>228100</c:v>
                </c:pt>
                <c:pt idx="194">
                  <c:v>223500</c:v>
                </c:pt>
                <c:pt idx="195">
                  <c:v>221100</c:v>
                </c:pt>
                <c:pt idx="196">
                  <c:v>238400</c:v>
                </c:pt>
                <c:pt idx="197">
                  <c:v>238700</c:v>
                </c:pt>
                <c:pt idx="198">
                  <c:v>248800</c:v>
                </c:pt>
                <c:pt idx="199">
                  <c:v>251700</c:v>
                </c:pt>
                <c:pt idx="200">
                  <c:v>258400</c:v>
                </c:pt>
                <c:pt idx="201">
                  <c:v>268100</c:v>
                </c:pt>
                <c:pt idx="202">
                  <c:v>264800</c:v>
                </c:pt>
                <c:pt idx="203">
                  <c:v>273600</c:v>
                </c:pt>
                <c:pt idx="204">
                  <c:v>275200</c:v>
                </c:pt>
                <c:pt idx="205">
                  <c:v>288000</c:v>
                </c:pt>
                <c:pt idx="206">
                  <c:v>281000</c:v>
                </c:pt>
                <c:pt idx="207">
                  <c:v>298900</c:v>
                </c:pt>
                <c:pt idx="208">
                  <c:v>289200</c:v>
                </c:pt>
                <c:pt idx="209">
                  <c:v>289100</c:v>
                </c:pt>
                <c:pt idx="210">
                  <c:v>295800</c:v>
                </c:pt>
                <c:pt idx="211">
                  <c:v>302500</c:v>
                </c:pt>
                <c:pt idx="212">
                  <c:v>299800</c:v>
                </c:pt>
                <c:pt idx="213">
                  <c:v>306000</c:v>
                </c:pt>
                <c:pt idx="214">
                  <c:v>303800</c:v>
                </c:pt>
                <c:pt idx="215">
                  <c:v>310900</c:v>
                </c:pt>
                <c:pt idx="216">
                  <c:v>313100</c:v>
                </c:pt>
                <c:pt idx="217">
                  <c:v>318200</c:v>
                </c:pt>
                <c:pt idx="218">
                  <c:v>320500</c:v>
                </c:pt>
                <c:pt idx="219">
                  <c:v>337900</c:v>
                </c:pt>
                <c:pt idx="220">
                  <c:v>331800</c:v>
                </c:pt>
                <c:pt idx="221">
                  <c:v>315600</c:v>
                </c:pt>
                <c:pt idx="222">
                  <c:v>330900</c:v>
                </c:pt>
                <c:pt idx="223">
                  <c:v>322800</c:v>
                </c:pt>
                <c:pt idx="224">
                  <c:v>313000</c:v>
                </c:pt>
                <c:pt idx="225">
                  <c:v>322500</c:v>
                </c:pt>
                <c:pt idx="226">
                  <c:v>318400</c:v>
                </c:pt>
                <c:pt idx="227">
                  <c:v>327100</c:v>
                </c:pt>
                <c:pt idx="228">
                  <c:v>329000</c:v>
                </c:pt>
                <c:pt idx="229">
                  <c:v>317100</c:v>
                </c:pt>
                <c:pt idx="230">
                  <c:v>327900</c:v>
                </c:pt>
                <c:pt idx="231">
                  <c:v>338600</c:v>
                </c:pt>
                <c:pt idx="232">
                  <c:v>355000</c:v>
                </c:pt>
                <c:pt idx="233">
                  <c:v>367800</c:v>
                </c:pt>
                <c:pt idx="234">
                  <c:v>395200</c:v>
                </c:pt>
                <c:pt idx="235">
                  <c:v>414000</c:v>
                </c:pt>
                <c:pt idx="236">
                  <c:v>413500</c:v>
                </c:pt>
                <c:pt idx="237">
                  <c:v>437700</c:v>
                </c:pt>
                <c:pt idx="238">
                  <c:v>438000</c:v>
                </c:pt>
                <c:pt idx="239">
                  <c:v>442600</c:v>
                </c:pt>
                <c:pt idx="240">
                  <c:v>429000</c:v>
                </c:pt>
                <c:pt idx="241">
                  <c:v>418500</c:v>
                </c:pt>
                <c:pt idx="242">
                  <c:v>435400</c:v>
                </c:pt>
                <c:pt idx="243">
                  <c:v>423200</c:v>
                </c:pt>
                <c:pt idx="244">
                  <c:v>426800</c:v>
                </c:pt>
                <c:pt idx="245">
                  <c:v>414500</c:v>
                </c:pt>
                <c:pt idx="246">
                  <c:v>415300</c:v>
                </c:pt>
                <c:pt idx="247">
                  <c:v>419300</c:v>
                </c:pt>
                <c:pt idx="248">
                  <c:v>423100</c:v>
                </c:pt>
                <c:pt idx="249">
                  <c:v>410800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C3-400D-9999-F6FEC961E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3548863"/>
        <c:axId val="1783545983"/>
      </c:lineChart>
      <c:catAx>
        <c:axId val="1783548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545983"/>
        <c:crosses val="autoZero"/>
        <c:auto val="1"/>
        <c:lblAlgn val="ctr"/>
        <c:lblOffset val="100"/>
        <c:noMultiLvlLbl val="1"/>
      </c:catAx>
      <c:valAx>
        <c:axId val="1783545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548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811583916257487E-2"/>
          <c:y val="8.1248209478890943E-2"/>
          <c:w val="0.94564510873757668"/>
          <c:h val="0.8586562385915362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ln w="57150" cap="rnd">
              <a:solidFill>
                <a:srgbClr val="EB8636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00C3-4F81-9124-E830F8187BA9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00C3-4F81-9124-E830F8187BA9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00C3-4F81-9124-E830F8187BA9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00C3-4F81-9124-E830F8187BA9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00C3-4F81-9124-E830F8187BA9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00C3-4F81-9124-E830F8187BA9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00C3-4F81-9124-E830F8187BA9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57150" cap="rnd">
                <a:solidFill>
                  <a:srgbClr val="EB863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00C3-4F81-9124-E830F8187BA9}"/>
              </c:ext>
            </c:extLst>
          </c:dPt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C3-4F81-9124-E830F8187BA9}"/>
                </c:ext>
              </c:extLst>
            </c:dLbl>
            <c:dLbl>
              <c:idx val="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0C3-4F81-9124-E830F8187BA9}"/>
                </c:ext>
              </c:extLst>
            </c:dLbl>
            <c:dLbl>
              <c:idx val="3"/>
              <c:layout>
                <c:manualLayout>
                  <c:x val="-3.8169158351055846E-2"/>
                  <c:y val="-3.02473520335408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0C3-4F81-9124-E830F8187B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Sheet1!$A$26:$A$37</c:f>
              <c:strCache>
                <c:ptCount val="12"/>
                <c:pt idx="0">
                  <c:v>2024 Q1</c:v>
                </c:pt>
                <c:pt idx="1">
                  <c:v>2024 Q2</c:v>
                </c:pt>
                <c:pt idx="2">
                  <c:v>2024 Q3</c:v>
                </c:pt>
                <c:pt idx="3">
                  <c:v>2024 Q4</c:v>
                </c:pt>
                <c:pt idx="4">
                  <c:v>2025 Q1</c:v>
                </c:pt>
                <c:pt idx="5">
                  <c:v>2025 Q2</c:v>
                </c:pt>
                <c:pt idx="6">
                  <c:v>2025 Q3</c:v>
                </c:pt>
                <c:pt idx="7">
                  <c:v>2025 Q4</c:v>
                </c:pt>
                <c:pt idx="8">
                  <c:v>2026 Q1</c:v>
                </c:pt>
                <c:pt idx="9">
                  <c:v>2026 Q2</c:v>
                </c:pt>
                <c:pt idx="10">
                  <c:v>2026 Q3</c:v>
                </c:pt>
                <c:pt idx="11">
                  <c:v>2026 Q4</c:v>
                </c:pt>
              </c:strCache>
            </c:strRef>
          </c:cat>
          <c:val>
            <c:numRef>
              <c:f>Sheet1!$B$26:$B$37</c:f>
              <c:numCache>
                <c:formatCode>0.0</c:formatCode>
                <c:ptCount val="12"/>
                <c:pt idx="0" formatCode="General">
                  <c:v>6.7</c:v>
                </c:pt>
                <c:pt idx="1">
                  <c:v>7</c:v>
                </c:pt>
                <c:pt idx="2" formatCode="General">
                  <c:v>6.5</c:v>
                </c:pt>
                <c:pt idx="3" formatCode="General">
                  <c:v>6.6</c:v>
                </c:pt>
                <c:pt idx="4" formatCode="General">
                  <c:v>6.8</c:v>
                </c:pt>
                <c:pt idx="5" formatCode="General">
                  <c:v>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00C3-4F81-9124-E830F8187B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Fannie Mae Forecast</c:v>
                </c:pt>
              </c:strCache>
            </c:strRef>
          </c:tx>
          <c:spPr>
            <a:ln w="38100" cap="rnd">
              <a:solidFill>
                <a:srgbClr val="00AEEF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11"/>
              <c:tx>
                <c:rich>
                  <a:bodyPr/>
                  <a:lstStyle/>
                  <a:p>
                    <a:r>
                      <a:rPr lang="en-US" dirty="0"/>
                      <a:t>6.1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0C9-4272-B158-FD5469A0D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Sheet1!$A$26:$A$37</c:f>
              <c:strCache>
                <c:ptCount val="12"/>
                <c:pt idx="0">
                  <c:v>2024 Q1</c:v>
                </c:pt>
                <c:pt idx="1">
                  <c:v>2024 Q2</c:v>
                </c:pt>
                <c:pt idx="2">
                  <c:v>2024 Q3</c:v>
                </c:pt>
                <c:pt idx="3">
                  <c:v>2024 Q4</c:v>
                </c:pt>
                <c:pt idx="4">
                  <c:v>2025 Q1</c:v>
                </c:pt>
                <c:pt idx="5">
                  <c:v>2025 Q2</c:v>
                </c:pt>
                <c:pt idx="6">
                  <c:v>2025 Q3</c:v>
                </c:pt>
                <c:pt idx="7">
                  <c:v>2025 Q4</c:v>
                </c:pt>
                <c:pt idx="8">
                  <c:v>2026 Q1</c:v>
                </c:pt>
                <c:pt idx="9">
                  <c:v>2026 Q2</c:v>
                </c:pt>
                <c:pt idx="10">
                  <c:v>2026 Q3</c:v>
                </c:pt>
                <c:pt idx="11">
                  <c:v>2026 Q4</c:v>
                </c:pt>
              </c:strCache>
            </c:strRef>
          </c:cat>
          <c:val>
            <c:numRef>
              <c:f>Sheet1!$D$26:$D$37</c:f>
              <c:numCache>
                <c:formatCode>General</c:formatCode>
                <c:ptCount val="12"/>
                <c:pt idx="5" formatCode="0.0">
                  <c:v>6.8</c:v>
                </c:pt>
                <c:pt idx="6" formatCode="0.00">
                  <c:v>6.7</c:v>
                </c:pt>
                <c:pt idx="7" formatCode="0.00">
                  <c:v>6.5</c:v>
                </c:pt>
                <c:pt idx="8" formatCode="0.00">
                  <c:v>6.4</c:v>
                </c:pt>
                <c:pt idx="9" formatCode="0.00">
                  <c:v>6.2</c:v>
                </c:pt>
                <c:pt idx="10" formatCode="0.00">
                  <c:v>6.1</c:v>
                </c:pt>
                <c:pt idx="11" formatCode="0.00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00C3-4F81-9124-E830F8187B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MBA Forecast</c:v>
                </c:pt>
              </c:strCache>
            </c:strRef>
          </c:tx>
          <c:spPr>
            <a:ln w="38100" cap="rnd">
              <a:solidFill>
                <a:srgbClr val="6BC910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11"/>
              <c:tx>
                <c:rich>
                  <a:bodyPr/>
                  <a:lstStyle/>
                  <a:p>
                    <a:r>
                      <a:rPr lang="en-US" dirty="0"/>
                      <a:t>6.5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0C9-4272-B158-FD5469A0D6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Sheet1!$A$26:$A$37</c:f>
              <c:strCache>
                <c:ptCount val="12"/>
                <c:pt idx="0">
                  <c:v>2024 Q1</c:v>
                </c:pt>
                <c:pt idx="1">
                  <c:v>2024 Q2</c:v>
                </c:pt>
                <c:pt idx="2">
                  <c:v>2024 Q3</c:v>
                </c:pt>
                <c:pt idx="3">
                  <c:v>2024 Q4</c:v>
                </c:pt>
                <c:pt idx="4">
                  <c:v>2025 Q1</c:v>
                </c:pt>
                <c:pt idx="5">
                  <c:v>2025 Q2</c:v>
                </c:pt>
                <c:pt idx="6">
                  <c:v>2025 Q3</c:v>
                </c:pt>
                <c:pt idx="7">
                  <c:v>2025 Q4</c:v>
                </c:pt>
                <c:pt idx="8">
                  <c:v>2026 Q1</c:v>
                </c:pt>
                <c:pt idx="9">
                  <c:v>2026 Q2</c:v>
                </c:pt>
                <c:pt idx="10">
                  <c:v>2026 Q3</c:v>
                </c:pt>
                <c:pt idx="11">
                  <c:v>2026 Q4</c:v>
                </c:pt>
              </c:strCache>
            </c:strRef>
          </c:cat>
          <c:val>
            <c:numRef>
              <c:f>Sheet1!$C$26:$C$37</c:f>
              <c:numCache>
                <c:formatCode>General</c:formatCode>
                <c:ptCount val="12"/>
                <c:pt idx="5" formatCode="0.0">
                  <c:v>6.8</c:v>
                </c:pt>
                <c:pt idx="6" formatCode="0.00">
                  <c:v>6.7</c:v>
                </c:pt>
                <c:pt idx="7" formatCode="0.00">
                  <c:v>6.6</c:v>
                </c:pt>
                <c:pt idx="8" formatCode="0.00">
                  <c:v>6.5</c:v>
                </c:pt>
                <c:pt idx="9" formatCode="0.00">
                  <c:v>6.5</c:v>
                </c:pt>
                <c:pt idx="10" formatCode="0.00">
                  <c:v>6.5</c:v>
                </c:pt>
                <c:pt idx="11" formatCode="0.00">
                  <c:v>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00C3-4F81-9124-E830F8187B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Wells Fargo Forecast</c:v>
                </c:pt>
              </c:strCache>
            </c:strRef>
          </c:tx>
          <c:spPr>
            <a:ln w="28575" cap="rnd">
              <a:solidFill>
                <a:srgbClr val="FFFFFF"/>
              </a:solidFill>
              <a:prstDash val="dashDot"/>
              <a:round/>
            </a:ln>
            <a:effectLst/>
          </c:spPr>
          <c:marker>
            <c:symbol val="none"/>
          </c:marker>
          <c:dLbls>
            <c:dLbl>
              <c:idx val="1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996-4612-BED7-CFA9BC8D83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Sheet1!$A$26:$A$37</c:f>
              <c:strCache>
                <c:ptCount val="12"/>
                <c:pt idx="0">
                  <c:v>2024 Q1</c:v>
                </c:pt>
                <c:pt idx="1">
                  <c:v>2024 Q2</c:v>
                </c:pt>
                <c:pt idx="2">
                  <c:v>2024 Q3</c:v>
                </c:pt>
                <c:pt idx="3">
                  <c:v>2024 Q4</c:v>
                </c:pt>
                <c:pt idx="4">
                  <c:v>2025 Q1</c:v>
                </c:pt>
                <c:pt idx="5">
                  <c:v>2025 Q2</c:v>
                </c:pt>
                <c:pt idx="6">
                  <c:v>2025 Q3</c:v>
                </c:pt>
                <c:pt idx="7">
                  <c:v>2025 Q4</c:v>
                </c:pt>
                <c:pt idx="8">
                  <c:v>2026 Q1</c:v>
                </c:pt>
                <c:pt idx="9">
                  <c:v>2026 Q2</c:v>
                </c:pt>
                <c:pt idx="10">
                  <c:v>2026 Q3</c:v>
                </c:pt>
                <c:pt idx="11">
                  <c:v>2026 Q4</c:v>
                </c:pt>
              </c:strCache>
            </c:strRef>
          </c:cat>
          <c:val>
            <c:numRef>
              <c:f>Sheet1!$E$26:$E$37</c:f>
              <c:numCache>
                <c:formatCode>General</c:formatCode>
                <c:ptCount val="12"/>
                <c:pt idx="5" formatCode="0.0">
                  <c:v>6.8</c:v>
                </c:pt>
                <c:pt idx="6" formatCode="0.00">
                  <c:v>6.4</c:v>
                </c:pt>
                <c:pt idx="7" formatCode="0.00">
                  <c:v>6.3</c:v>
                </c:pt>
                <c:pt idx="8" formatCode="0.00">
                  <c:v>6.2</c:v>
                </c:pt>
                <c:pt idx="9" formatCode="0.00">
                  <c:v>6.2</c:v>
                </c:pt>
                <c:pt idx="10" formatCode="0.00">
                  <c:v>6.25</c:v>
                </c:pt>
                <c:pt idx="11" formatCode="0.00">
                  <c:v>6.25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1996-4612-BED7-CFA9BC8D8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55984880"/>
        <c:axId val="1256534448"/>
      </c:lineChart>
      <c:catAx>
        <c:axId val="125598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rgbClr val="FFFFF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6534448"/>
        <c:crosses val="autoZero"/>
        <c:auto val="1"/>
        <c:lblAlgn val="ctr"/>
        <c:lblOffset val="100"/>
        <c:noMultiLvlLbl val="0"/>
      </c:catAx>
      <c:valAx>
        <c:axId val="1256534448"/>
        <c:scaling>
          <c:orientation val="minMax"/>
          <c:max val="7.5"/>
          <c:min val="3"/>
        </c:scaling>
        <c:delete val="0"/>
        <c:axPos val="l"/>
        <c:majorGridlines>
          <c:spPr>
            <a:ln w="9525" cap="flat" cmpd="sng" algn="ctr">
              <a:solidFill>
                <a:srgbClr val="111214">
                  <a:lumMod val="75000"/>
                  <a:lumOff val="25000"/>
                </a:srgbClr>
              </a:solidFill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598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8854514674260263E-2"/>
          <c:y val="0.45478258723656279"/>
          <c:w val="0.34197521003457509"/>
          <c:h val="0.351792853264893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000867053791425E-2"/>
          <c:y val="0.10903096445899432"/>
          <c:w val="0.93296221333349649"/>
          <c:h val="0.7347669818814340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10-Year Treasury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Sheet1!$A$2:$A$2843</c:f>
              <c:numCache>
                <c:formatCode>m/d/yyyy</c:formatCode>
                <c:ptCount val="2842"/>
                <c:pt idx="0">
                  <c:v>26025</c:v>
                </c:pt>
                <c:pt idx="1">
                  <c:v>26032</c:v>
                </c:pt>
                <c:pt idx="2">
                  <c:v>26039</c:v>
                </c:pt>
                <c:pt idx="3">
                  <c:v>26046</c:v>
                </c:pt>
                <c:pt idx="4">
                  <c:v>26053</c:v>
                </c:pt>
                <c:pt idx="5">
                  <c:v>26060</c:v>
                </c:pt>
                <c:pt idx="6">
                  <c:v>26067</c:v>
                </c:pt>
                <c:pt idx="7">
                  <c:v>26074</c:v>
                </c:pt>
                <c:pt idx="8">
                  <c:v>26081</c:v>
                </c:pt>
                <c:pt idx="9">
                  <c:v>26088</c:v>
                </c:pt>
                <c:pt idx="10">
                  <c:v>26095</c:v>
                </c:pt>
                <c:pt idx="11">
                  <c:v>26102</c:v>
                </c:pt>
                <c:pt idx="12">
                  <c:v>26109</c:v>
                </c:pt>
                <c:pt idx="13">
                  <c:v>26116</c:v>
                </c:pt>
                <c:pt idx="14">
                  <c:v>26123</c:v>
                </c:pt>
                <c:pt idx="15">
                  <c:v>26130</c:v>
                </c:pt>
                <c:pt idx="16">
                  <c:v>26137</c:v>
                </c:pt>
                <c:pt idx="17">
                  <c:v>26144</c:v>
                </c:pt>
                <c:pt idx="18">
                  <c:v>26151</c:v>
                </c:pt>
                <c:pt idx="19">
                  <c:v>26158</c:v>
                </c:pt>
                <c:pt idx="20">
                  <c:v>26165</c:v>
                </c:pt>
                <c:pt idx="21">
                  <c:v>26172</c:v>
                </c:pt>
                <c:pt idx="22">
                  <c:v>26179</c:v>
                </c:pt>
                <c:pt idx="23">
                  <c:v>26186</c:v>
                </c:pt>
                <c:pt idx="24">
                  <c:v>26193</c:v>
                </c:pt>
                <c:pt idx="25">
                  <c:v>26200</c:v>
                </c:pt>
                <c:pt idx="26">
                  <c:v>26207</c:v>
                </c:pt>
                <c:pt idx="27">
                  <c:v>26214</c:v>
                </c:pt>
                <c:pt idx="28">
                  <c:v>26221</c:v>
                </c:pt>
                <c:pt idx="29">
                  <c:v>26228</c:v>
                </c:pt>
                <c:pt idx="30">
                  <c:v>26235</c:v>
                </c:pt>
                <c:pt idx="31">
                  <c:v>26242</c:v>
                </c:pt>
                <c:pt idx="32">
                  <c:v>26249</c:v>
                </c:pt>
                <c:pt idx="33">
                  <c:v>26256</c:v>
                </c:pt>
                <c:pt idx="34">
                  <c:v>26263</c:v>
                </c:pt>
                <c:pt idx="35">
                  <c:v>26270</c:v>
                </c:pt>
                <c:pt idx="36">
                  <c:v>26277</c:v>
                </c:pt>
                <c:pt idx="37">
                  <c:v>26284</c:v>
                </c:pt>
                <c:pt idx="38">
                  <c:v>26291</c:v>
                </c:pt>
                <c:pt idx="39">
                  <c:v>26298</c:v>
                </c:pt>
                <c:pt idx="40">
                  <c:v>26305</c:v>
                </c:pt>
                <c:pt idx="41">
                  <c:v>26312</c:v>
                </c:pt>
                <c:pt idx="42">
                  <c:v>26319</c:v>
                </c:pt>
                <c:pt idx="43">
                  <c:v>26326</c:v>
                </c:pt>
                <c:pt idx="44">
                  <c:v>26333</c:v>
                </c:pt>
                <c:pt idx="45">
                  <c:v>26340</c:v>
                </c:pt>
                <c:pt idx="46">
                  <c:v>26347</c:v>
                </c:pt>
                <c:pt idx="47">
                  <c:v>26354</c:v>
                </c:pt>
                <c:pt idx="48">
                  <c:v>26361</c:v>
                </c:pt>
                <c:pt idx="49">
                  <c:v>26368</c:v>
                </c:pt>
                <c:pt idx="50">
                  <c:v>26375</c:v>
                </c:pt>
                <c:pt idx="51">
                  <c:v>26382</c:v>
                </c:pt>
                <c:pt idx="52">
                  <c:v>26389</c:v>
                </c:pt>
                <c:pt idx="53">
                  <c:v>26396</c:v>
                </c:pt>
                <c:pt idx="54">
                  <c:v>26403</c:v>
                </c:pt>
                <c:pt idx="55">
                  <c:v>26410</c:v>
                </c:pt>
                <c:pt idx="56">
                  <c:v>26417</c:v>
                </c:pt>
                <c:pt idx="57">
                  <c:v>26424</c:v>
                </c:pt>
                <c:pt idx="58">
                  <c:v>26431</c:v>
                </c:pt>
                <c:pt idx="59">
                  <c:v>26438</c:v>
                </c:pt>
                <c:pt idx="60">
                  <c:v>26445</c:v>
                </c:pt>
                <c:pt idx="61">
                  <c:v>26452</c:v>
                </c:pt>
                <c:pt idx="62">
                  <c:v>26459</c:v>
                </c:pt>
                <c:pt idx="63">
                  <c:v>26466</c:v>
                </c:pt>
                <c:pt idx="64">
                  <c:v>26473</c:v>
                </c:pt>
                <c:pt idx="65">
                  <c:v>26480</c:v>
                </c:pt>
                <c:pt idx="66">
                  <c:v>26487</c:v>
                </c:pt>
                <c:pt idx="67">
                  <c:v>26494</c:v>
                </c:pt>
                <c:pt idx="68">
                  <c:v>26501</c:v>
                </c:pt>
                <c:pt idx="69">
                  <c:v>26508</c:v>
                </c:pt>
                <c:pt idx="70">
                  <c:v>26515</c:v>
                </c:pt>
                <c:pt idx="71">
                  <c:v>26522</c:v>
                </c:pt>
                <c:pt idx="72">
                  <c:v>26529</c:v>
                </c:pt>
                <c:pt idx="73">
                  <c:v>26536</c:v>
                </c:pt>
                <c:pt idx="74">
                  <c:v>26543</c:v>
                </c:pt>
                <c:pt idx="75">
                  <c:v>26550</c:v>
                </c:pt>
                <c:pt idx="76">
                  <c:v>26557</c:v>
                </c:pt>
                <c:pt idx="77">
                  <c:v>26564</c:v>
                </c:pt>
                <c:pt idx="78">
                  <c:v>26571</c:v>
                </c:pt>
                <c:pt idx="79">
                  <c:v>26578</c:v>
                </c:pt>
                <c:pt idx="80">
                  <c:v>26585</c:v>
                </c:pt>
                <c:pt idx="81">
                  <c:v>26592</c:v>
                </c:pt>
                <c:pt idx="82">
                  <c:v>26599</c:v>
                </c:pt>
                <c:pt idx="83">
                  <c:v>26606</c:v>
                </c:pt>
                <c:pt idx="84">
                  <c:v>26613</c:v>
                </c:pt>
                <c:pt idx="85">
                  <c:v>26620</c:v>
                </c:pt>
                <c:pt idx="86">
                  <c:v>26627</c:v>
                </c:pt>
                <c:pt idx="87">
                  <c:v>26634</c:v>
                </c:pt>
                <c:pt idx="88">
                  <c:v>26641</c:v>
                </c:pt>
                <c:pt idx="89">
                  <c:v>26648</c:v>
                </c:pt>
                <c:pt idx="90">
                  <c:v>26655</c:v>
                </c:pt>
                <c:pt idx="91">
                  <c:v>26662</c:v>
                </c:pt>
                <c:pt idx="92">
                  <c:v>26669</c:v>
                </c:pt>
                <c:pt idx="93">
                  <c:v>26676</c:v>
                </c:pt>
                <c:pt idx="94">
                  <c:v>26683</c:v>
                </c:pt>
                <c:pt idx="95">
                  <c:v>26690</c:v>
                </c:pt>
                <c:pt idx="96">
                  <c:v>26697</c:v>
                </c:pt>
                <c:pt idx="97">
                  <c:v>26704</c:v>
                </c:pt>
                <c:pt idx="98">
                  <c:v>26711</c:v>
                </c:pt>
                <c:pt idx="99">
                  <c:v>26718</c:v>
                </c:pt>
                <c:pt idx="100">
                  <c:v>26725</c:v>
                </c:pt>
                <c:pt idx="101">
                  <c:v>26732</c:v>
                </c:pt>
                <c:pt idx="102">
                  <c:v>26739</c:v>
                </c:pt>
                <c:pt idx="103">
                  <c:v>26746</c:v>
                </c:pt>
                <c:pt idx="104">
                  <c:v>26753</c:v>
                </c:pt>
                <c:pt idx="105">
                  <c:v>26760</c:v>
                </c:pt>
                <c:pt idx="106">
                  <c:v>26767</c:v>
                </c:pt>
                <c:pt idx="107">
                  <c:v>26774</c:v>
                </c:pt>
                <c:pt idx="108">
                  <c:v>26781</c:v>
                </c:pt>
                <c:pt idx="109">
                  <c:v>26788</c:v>
                </c:pt>
                <c:pt idx="110">
                  <c:v>26795</c:v>
                </c:pt>
                <c:pt idx="111">
                  <c:v>26802</c:v>
                </c:pt>
                <c:pt idx="112">
                  <c:v>26808</c:v>
                </c:pt>
                <c:pt idx="113">
                  <c:v>26816</c:v>
                </c:pt>
                <c:pt idx="114">
                  <c:v>26823</c:v>
                </c:pt>
                <c:pt idx="115">
                  <c:v>26830</c:v>
                </c:pt>
                <c:pt idx="116">
                  <c:v>26837</c:v>
                </c:pt>
                <c:pt idx="117">
                  <c:v>26844</c:v>
                </c:pt>
                <c:pt idx="118">
                  <c:v>26851</c:v>
                </c:pt>
                <c:pt idx="119">
                  <c:v>26858</c:v>
                </c:pt>
                <c:pt idx="120">
                  <c:v>26865</c:v>
                </c:pt>
                <c:pt idx="121">
                  <c:v>26872</c:v>
                </c:pt>
                <c:pt idx="122">
                  <c:v>26879</c:v>
                </c:pt>
                <c:pt idx="123">
                  <c:v>26886</c:v>
                </c:pt>
                <c:pt idx="124">
                  <c:v>26893</c:v>
                </c:pt>
                <c:pt idx="125">
                  <c:v>26900</c:v>
                </c:pt>
                <c:pt idx="126">
                  <c:v>26907</c:v>
                </c:pt>
                <c:pt idx="127">
                  <c:v>26914</c:v>
                </c:pt>
                <c:pt idx="128">
                  <c:v>26921</c:v>
                </c:pt>
                <c:pt idx="129">
                  <c:v>26928</c:v>
                </c:pt>
                <c:pt idx="130">
                  <c:v>26935</c:v>
                </c:pt>
                <c:pt idx="131">
                  <c:v>26942</c:v>
                </c:pt>
                <c:pt idx="132">
                  <c:v>26949</c:v>
                </c:pt>
                <c:pt idx="133">
                  <c:v>26956</c:v>
                </c:pt>
                <c:pt idx="134">
                  <c:v>26963</c:v>
                </c:pt>
                <c:pt idx="135">
                  <c:v>26970</c:v>
                </c:pt>
                <c:pt idx="136">
                  <c:v>26977</c:v>
                </c:pt>
                <c:pt idx="137">
                  <c:v>26984</c:v>
                </c:pt>
                <c:pt idx="138">
                  <c:v>26991</c:v>
                </c:pt>
                <c:pt idx="139">
                  <c:v>26998</c:v>
                </c:pt>
                <c:pt idx="140">
                  <c:v>27005</c:v>
                </c:pt>
                <c:pt idx="141">
                  <c:v>27012</c:v>
                </c:pt>
                <c:pt idx="142">
                  <c:v>27019</c:v>
                </c:pt>
                <c:pt idx="143">
                  <c:v>27026</c:v>
                </c:pt>
                <c:pt idx="144">
                  <c:v>27033</c:v>
                </c:pt>
                <c:pt idx="145">
                  <c:v>27040</c:v>
                </c:pt>
                <c:pt idx="146">
                  <c:v>27047</c:v>
                </c:pt>
                <c:pt idx="147">
                  <c:v>27054</c:v>
                </c:pt>
                <c:pt idx="148">
                  <c:v>27061</c:v>
                </c:pt>
                <c:pt idx="149">
                  <c:v>27068</c:v>
                </c:pt>
                <c:pt idx="150">
                  <c:v>27075</c:v>
                </c:pt>
                <c:pt idx="151">
                  <c:v>27082</c:v>
                </c:pt>
                <c:pt idx="152">
                  <c:v>27089</c:v>
                </c:pt>
                <c:pt idx="153">
                  <c:v>27096</c:v>
                </c:pt>
                <c:pt idx="154">
                  <c:v>27103</c:v>
                </c:pt>
                <c:pt idx="155">
                  <c:v>27110</c:v>
                </c:pt>
                <c:pt idx="156">
                  <c:v>27117</c:v>
                </c:pt>
                <c:pt idx="157">
                  <c:v>27124</c:v>
                </c:pt>
                <c:pt idx="158">
                  <c:v>27131</c:v>
                </c:pt>
                <c:pt idx="159">
                  <c:v>27138</c:v>
                </c:pt>
                <c:pt idx="160">
                  <c:v>27145</c:v>
                </c:pt>
                <c:pt idx="161">
                  <c:v>27152</c:v>
                </c:pt>
                <c:pt idx="162">
                  <c:v>27159</c:v>
                </c:pt>
                <c:pt idx="163">
                  <c:v>27166</c:v>
                </c:pt>
                <c:pt idx="164">
                  <c:v>27173</c:v>
                </c:pt>
                <c:pt idx="165">
                  <c:v>27180</c:v>
                </c:pt>
                <c:pt idx="166">
                  <c:v>27187</c:v>
                </c:pt>
                <c:pt idx="167">
                  <c:v>27194</c:v>
                </c:pt>
                <c:pt idx="168">
                  <c:v>27201</c:v>
                </c:pt>
                <c:pt idx="169">
                  <c:v>27208</c:v>
                </c:pt>
                <c:pt idx="170">
                  <c:v>27215</c:v>
                </c:pt>
                <c:pt idx="171">
                  <c:v>27222</c:v>
                </c:pt>
                <c:pt idx="172">
                  <c:v>27229</c:v>
                </c:pt>
                <c:pt idx="173">
                  <c:v>27236</c:v>
                </c:pt>
                <c:pt idx="174">
                  <c:v>27243</c:v>
                </c:pt>
                <c:pt idx="175">
                  <c:v>27250</c:v>
                </c:pt>
                <c:pt idx="176">
                  <c:v>27257</c:v>
                </c:pt>
                <c:pt idx="177">
                  <c:v>27264</c:v>
                </c:pt>
                <c:pt idx="178">
                  <c:v>27271</c:v>
                </c:pt>
                <c:pt idx="179">
                  <c:v>27278</c:v>
                </c:pt>
                <c:pt idx="180">
                  <c:v>27285</c:v>
                </c:pt>
                <c:pt idx="181">
                  <c:v>27292</c:v>
                </c:pt>
                <c:pt idx="182">
                  <c:v>27299</c:v>
                </c:pt>
                <c:pt idx="183">
                  <c:v>27306</c:v>
                </c:pt>
                <c:pt idx="184">
                  <c:v>27313</c:v>
                </c:pt>
                <c:pt idx="185">
                  <c:v>27320</c:v>
                </c:pt>
                <c:pt idx="186">
                  <c:v>27327</c:v>
                </c:pt>
                <c:pt idx="187">
                  <c:v>27334</c:v>
                </c:pt>
                <c:pt idx="188">
                  <c:v>27341</c:v>
                </c:pt>
                <c:pt idx="189">
                  <c:v>27348</c:v>
                </c:pt>
                <c:pt idx="190">
                  <c:v>27355</c:v>
                </c:pt>
                <c:pt idx="191">
                  <c:v>27362</c:v>
                </c:pt>
                <c:pt idx="192">
                  <c:v>27369</c:v>
                </c:pt>
                <c:pt idx="193">
                  <c:v>27376</c:v>
                </c:pt>
                <c:pt idx="194">
                  <c:v>27383</c:v>
                </c:pt>
                <c:pt idx="195">
                  <c:v>27390</c:v>
                </c:pt>
                <c:pt idx="196">
                  <c:v>27397</c:v>
                </c:pt>
                <c:pt idx="197">
                  <c:v>27404</c:v>
                </c:pt>
                <c:pt idx="198">
                  <c:v>27411</c:v>
                </c:pt>
                <c:pt idx="199">
                  <c:v>27418</c:v>
                </c:pt>
                <c:pt idx="200">
                  <c:v>27425</c:v>
                </c:pt>
                <c:pt idx="201">
                  <c:v>27432</c:v>
                </c:pt>
                <c:pt idx="202">
                  <c:v>27439</c:v>
                </c:pt>
                <c:pt idx="203">
                  <c:v>27446</c:v>
                </c:pt>
                <c:pt idx="204">
                  <c:v>27453</c:v>
                </c:pt>
                <c:pt idx="205">
                  <c:v>27460</c:v>
                </c:pt>
                <c:pt idx="206">
                  <c:v>27467</c:v>
                </c:pt>
                <c:pt idx="207">
                  <c:v>27474</c:v>
                </c:pt>
                <c:pt idx="208">
                  <c:v>27481</c:v>
                </c:pt>
                <c:pt idx="209">
                  <c:v>27488</c:v>
                </c:pt>
                <c:pt idx="210">
                  <c:v>27495</c:v>
                </c:pt>
                <c:pt idx="211">
                  <c:v>27502</c:v>
                </c:pt>
                <c:pt idx="212">
                  <c:v>27509</c:v>
                </c:pt>
                <c:pt idx="213">
                  <c:v>27516</c:v>
                </c:pt>
                <c:pt idx="214">
                  <c:v>27523</c:v>
                </c:pt>
                <c:pt idx="215">
                  <c:v>27530</c:v>
                </c:pt>
                <c:pt idx="216">
                  <c:v>27537</c:v>
                </c:pt>
                <c:pt idx="217">
                  <c:v>27544</c:v>
                </c:pt>
                <c:pt idx="218">
                  <c:v>27551</c:v>
                </c:pt>
                <c:pt idx="219">
                  <c:v>27558</c:v>
                </c:pt>
                <c:pt idx="220">
                  <c:v>27565</c:v>
                </c:pt>
                <c:pt idx="221">
                  <c:v>27572</c:v>
                </c:pt>
                <c:pt idx="222">
                  <c:v>27578</c:v>
                </c:pt>
                <c:pt idx="223">
                  <c:v>27586</c:v>
                </c:pt>
                <c:pt idx="224">
                  <c:v>27593</c:v>
                </c:pt>
                <c:pt idx="225">
                  <c:v>27600</c:v>
                </c:pt>
                <c:pt idx="226">
                  <c:v>27607</c:v>
                </c:pt>
                <c:pt idx="227">
                  <c:v>27614</c:v>
                </c:pt>
                <c:pt idx="228">
                  <c:v>27621</c:v>
                </c:pt>
                <c:pt idx="229">
                  <c:v>27628</c:v>
                </c:pt>
                <c:pt idx="230">
                  <c:v>27635</c:v>
                </c:pt>
                <c:pt idx="231">
                  <c:v>27642</c:v>
                </c:pt>
                <c:pt idx="232">
                  <c:v>27649</c:v>
                </c:pt>
                <c:pt idx="233">
                  <c:v>27656</c:v>
                </c:pt>
                <c:pt idx="234">
                  <c:v>27663</c:v>
                </c:pt>
                <c:pt idx="235">
                  <c:v>27670</c:v>
                </c:pt>
                <c:pt idx="236">
                  <c:v>27677</c:v>
                </c:pt>
                <c:pt idx="237">
                  <c:v>27684</c:v>
                </c:pt>
                <c:pt idx="238">
                  <c:v>27691</c:v>
                </c:pt>
                <c:pt idx="239">
                  <c:v>27698</c:v>
                </c:pt>
                <c:pt idx="240">
                  <c:v>27705</c:v>
                </c:pt>
                <c:pt idx="241">
                  <c:v>27712</c:v>
                </c:pt>
                <c:pt idx="242">
                  <c:v>27719</c:v>
                </c:pt>
                <c:pt idx="243">
                  <c:v>27726</c:v>
                </c:pt>
                <c:pt idx="244">
                  <c:v>27733</c:v>
                </c:pt>
                <c:pt idx="245">
                  <c:v>27740</c:v>
                </c:pt>
                <c:pt idx="246">
                  <c:v>27747</c:v>
                </c:pt>
                <c:pt idx="247">
                  <c:v>27754</c:v>
                </c:pt>
                <c:pt idx="248">
                  <c:v>27761</c:v>
                </c:pt>
                <c:pt idx="249">
                  <c:v>27768</c:v>
                </c:pt>
                <c:pt idx="250">
                  <c:v>27775</c:v>
                </c:pt>
                <c:pt idx="251">
                  <c:v>27782</c:v>
                </c:pt>
                <c:pt idx="252">
                  <c:v>27789</c:v>
                </c:pt>
                <c:pt idx="253">
                  <c:v>27796</c:v>
                </c:pt>
                <c:pt idx="254">
                  <c:v>27803</c:v>
                </c:pt>
                <c:pt idx="255">
                  <c:v>27810</c:v>
                </c:pt>
                <c:pt idx="256">
                  <c:v>27817</c:v>
                </c:pt>
                <c:pt idx="257">
                  <c:v>27824</c:v>
                </c:pt>
                <c:pt idx="258">
                  <c:v>27831</c:v>
                </c:pt>
                <c:pt idx="259">
                  <c:v>27838</c:v>
                </c:pt>
                <c:pt idx="260">
                  <c:v>27845</c:v>
                </c:pt>
                <c:pt idx="261">
                  <c:v>27852</c:v>
                </c:pt>
                <c:pt idx="262">
                  <c:v>27859</c:v>
                </c:pt>
                <c:pt idx="263">
                  <c:v>27866</c:v>
                </c:pt>
                <c:pt idx="264">
                  <c:v>27873</c:v>
                </c:pt>
                <c:pt idx="265">
                  <c:v>27880</c:v>
                </c:pt>
                <c:pt idx="266">
                  <c:v>27887</c:v>
                </c:pt>
                <c:pt idx="267">
                  <c:v>27894</c:v>
                </c:pt>
                <c:pt idx="268">
                  <c:v>27901</c:v>
                </c:pt>
                <c:pt idx="269">
                  <c:v>27908</c:v>
                </c:pt>
                <c:pt idx="270">
                  <c:v>27915</c:v>
                </c:pt>
                <c:pt idx="271">
                  <c:v>27922</c:v>
                </c:pt>
                <c:pt idx="272">
                  <c:v>27929</c:v>
                </c:pt>
                <c:pt idx="273">
                  <c:v>27936</c:v>
                </c:pt>
                <c:pt idx="274">
                  <c:v>27943</c:v>
                </c:pt>
                <c:pt idx="275">
                  <c:v>27950</c:v>
                </c:pt>
                <c:pt idx="276">
                  <c:v>27957</c:v>
                </c:pt>
                <c:pt idx="277">
                  <c:v>27964</c:v>
                </c:pt>
                <c:pt idx="278">
                  <c:v>27971</c:v>
                </c:pt>
                <c:pt idx="279">
                  <c:v>27978</c:v>
                </c:pt>
                <c:pt idx="280">
                  <c:v>27985</c:v>
                </c:pt>
                <c:pt idx="281">
                  <c:v>27992</c:v>
                </c:pt>
                <c:pt idx="282">
                  <c:v>27999</c:v>
                </c:pt>
                <c:pt idx="283">
                  <c:v>28006</c:v>
                </c:pt>
                <c:pt idx="284">
                  <c:v>28013</c:v>
                </c:pt>
                <c:pt idx="285">
                  <c:v>28020</c:v>
                </c:pt>
                <c:pt idx="286">
                  <c:v>28027</c:v>
                </c:pt>
                <c:pt idx="287">
                  <c:v>28034</c:v>
                </c:pt>
                <c:pt idx="288">
                  <c:v>28041</c:v>
                </c:pt>
                <c:pt idx="289">
                  <c:v>28048</c:v>
                </c:pt>
                <c:pt idx="290">
                  <c:v>28055</c:v>
                </c:pt>
                <c:pt idx="291">
                  <c:v>28062</c:v>
                </c:pt>
                <c:pt idx="292">
                  <c:v>28069</c:v>
                </c:pt>
                <c:pt idx="293">
                  <c:v>28076</c:v>
                </c:pt>
                <c:pt idx="294">
                  <c:v>28083</c:v>
                </c:pt>
                <c:pt idx="295">
                  <c:v>28090</c:v>
                </c:pt>
                <c:pt idx="296">
                  <c:v>28097</c:v>
                </c:pt>
                <c:pt idx="297">
                  <c:v>28104</c:v>
                </c:pt>
                <c:pt idx="298">
                  <c:v>28111</c:v>
                </c:pt>
                <c:pt idx="299">
                  <c:v>28118</c:v>
                </c:pt>
                <c:pt idx="300">
                  <c:v>28125</c:v>
                </c:pt>
                <c:pt idx="301">
                  <c:v>28132</c:v>
                </c:pt>
                <c:pt idx="302">
                  <c:v>28139</c:v>
                </c:pt>
                <c:pt idx="303">
                  <c:v>28146</c:v>
                </c:pt>
                <c:pt idx="304">
                  <c:v>28153</c:v>
                </c:pt>
                <c:pt idx="305">
                  <c:v>28160</c:v>
                </c:pt>
                <c:pt idx="306">
                  <c:v>28167</c:v>
                </c:pt>
                <c:pt idx="307">
                  <c:v>28174</c:v>
                </c:pt>
                <c:pt idx="308">
                  <c:v>28181</c:v>
                </c:pt>
                <c:pt idx="309">
                  <c:v>28188</c:v>
                </c:pt>
                <c:pt idx="310">
                  <c:v>28195</c:v>
                </c:pt>
                <c:pt idx="311">
                  <c:v>28202</c:v>
                </c:pt>
                <c:pt idx="312">
                  <c:v>28209</c:v>
                </c:pt>
                <c:pt idx="313">
                  <c:v>28216</c:v>
                </c:pt>
                <c:pt idx="314">
                  <c:v>28223</c:v>
                </c:pt>
                <c:pt idx="315">
                  <c:v>28230</c:v>
                </c:pt>
                <c:pt idx="316">
                  <c:v>28237</c:v>
                </c:pt>
                <c:pt idx="317">
                  <c:v>28244</c:v>
                </c:pt>
                <c:pt idx="318">
                  <c:v>28251</c:v>
                </c:pt>
                <c:pt idx="319">
                  <c:v>28258</c:v>
                </c:pt>
                <c:pt idx="320">
                  <c:v>28265</c:v>
                </c:pt>
                <c:pt idx="321">
                  <c:v>28272</c:v>
                </c:pt>
                <c:pt idx="322">
                  <c:v>28279</c:v>
                </c:pt>
                <c:pt idx="323">
                  <c:v>28286</c:v>
                </c:pt>
                <c:pt idx="324">
                  <c:v>28293</c:v>
                </c:pt>
                <c:pt idx="325">
                  <c:v>28300</c:v>
                </c:pt>
                <c:pt idx="326">
                  <c:v>28307</c:v>
                </c:pt>
                <c:pt idx="327">
                  <c:v>28314</c:v>
                </c:pt>
                <c:pt idx="328">
                  <c:v>28321</c:v>
                </c:pt>
                <c:pt idx="329">
                  <c:v>28328</c:v>
                </c:pt>
                <c:pt idx="330">
                  <c:v>28335</c:v>
                </c:pt>
                <c:pt idx="331">
                  <c:v>28342</c:v>
                </c:pt>
                <c:pt idx="332">
                  <c:v>28349</c:v>
                </c:pt>
                <c:pt idx="333">
                  <c:v>28356</c:v>
                </c:pt>
                <c:pt idx="334">
                  <c:v>28363</c:v>
                </c:pt>
                <c:pt idx="335">
                  <c:v>28370</c:v>
                </c:pt>
                <c:pt idx="336">
                  <c:v>28377</c:v>
                </c:pt>
                <c:pt idx="337">
                  <c:v>28384</c:v>
                </c:pt>
                <c:pt idx="338">
                  <c:v>28391</c:v>
                </c:pt>
                <c:pt idx="339">
                  <c:v>28398</c:v>
                </c:pt>
                <c:pt idx="340">
                  <c:v>28405</c:v>
                </c:pt>
                <c:pt idx="341">
                  <c:v>28412</c:v>
                </c:pt>
                <c:pt idx="342">
                  <c:v>28419</c:v>
                </c:pt>
                <c:pt idx="343">
                  <c:v>28426</c:v>
                </c:pt>
                <c:pt idx="344">
                  <c:v>28433</c:v>
                </c:pt>
                <c:pt idx="345">
                  <c:v>28440</c:v>
                </c:pt>
                <c:pt idx="346">
                  <c:v>28447</c:v>
                </c:pt>
                <c:pt idx="347">
                  <c:v>28454</c:v>
                </c:pt>
                <c:pt idx="348">
                  <c:v>28461</c:v>
                </c:pt>
                <c:pt idx="349">
                  <c:v>28468</c:v>
                </c:pt>
                <c:pt idx="350">
                  <c:v>28475</c:v>
                </c:pt>
                <c:pt idx="351">
                  <c:v>28482</c:v>
                </c:pt>
                <c:pt idx="352">
                  <c:v>28489</c:v>
                </c:pt>
                <c:pt idx="353">
                  <c:v>28496</c:v>
                </c:pt>
                <c:pt idx="354">
                  <c:v>28503</c:v>
                </c:pt>
                <c:pt idx="355">
                  <c:v>28510</c:v>
                </c:pt>
                <c:pt idx="356">
                  <c:v>28517</c:v>
                </c:pt>
                <c:pt idx="357">
                  <c:v>28524</c:v>
                </c:pt>
                <c:pt idx="358">
                  <c:v>28531</c:v>
                </c:pt>
                <c:pt idx="359">
                  <c:v>28538</c:v>
                </c:pt>
                <c:pt idx="360">
                  <c:v>28545</c:v>
                </c:pt>
                <c:pt idx="361">
                  <c:v>28552</c:v>
                </c:pt>
                <c:pt idx="362">
                  <c:v>28559</c:v>
                </c:pt>
                <c:pt idx="363">
                  <c:v>28566</c:v>
                </c:pt>
                <c:pt idx="364">
                  <c:v>28573</c:v>
                </c:pt>
                <c:pt idx="365">
                  <c:v>28580</c:v>
                </c:pt>
                <c:pt idx="366">
                  <c:v>28587</c:v>
                </c:pt>
                <c:pt idx="367">
                  <c:v>28594</c:v>
                </c:pt>
                <c:pt idx="368">
                  <c:v>28601</c:v>
                </c:pt>
                <c:pt idx="369">
                  <c:v>28608</c:v>
                </c:pt>
                <c:pt idx="370">
                  <c:v>28615</c:v>
                </c:pt>
                <c:pt idx="371">
                  <c:v>28622</c:v>
                </c:pt>
                <c:pt idx="372">
                  <c:v>28629</c:v>
                </c:pt>
                <c:pt idx="373">
                  <c:v>28636</c:v>
                </c:pt>
                <c:pt idx="374">
                  <c:v>28643</c:v>
                </c:pt>
                <c:pt idx="375">
                  <c:v>28650</c:v>
                </c:pt>
                <c:pt idx="376">
                  <c:v>28657</c:v>
                </c:pt>
                <c:pt idx="377">
                  <c:v>28664</c:v>
                </c:pt>
                <c:pt idx="378">
                  <c:v>28671</c:v>
                </c:pt>
                <c:pt idx="379">
                  <c:v>28678</c:v>
                </c:pt>
                <c:pt idx="380">
                  <c:v>28685</c:v>
                </c:pt>
                <c:pt idx="381">
                  <c:v>28692</c:v>
                </c:pt>
                <c:pt idx="382">
                  <c:v>28699</c:v>
                </c:pt>
                <c:pt idx="383">
                  <c:v>28706</c:v>
                </c:pt>
                <c:pt idx="384">
                  <c:v>28713</c:v>
                </c:pt>
                <c:pt idx="385">
                  <c:v>28720</c:v>
                </c:pt>
                <c:pt idx="386">
                  <c:v>28727</c:v>
                </c:pt>
                <c:pt idx="387">
                  <c:v>28734</c:v>
                </c:pt>
                <c:pt idx="388">
                  <c:v>28741</c:v>
                </c:pt>
                <c:pt idx="389">
                  <c:v>28748</c:v>
                </c:pt>
                <c:pt idx="390">
                  <c:v>28755</c:v>
                </c:pt>
                <c:pt idx="391">
                  <c:v>28762</c:v>
                </c:pt>
                <c:pt idx="392">
                  <c:v>28769</c:v>
                </c:pt>
                <c:pt idx="393">
                  <c:v>28776</c:v>
                </c:pt>
                <c:pt idx="394">
                  <c:v>28783</c:v>
                </c:pt>
                <c:pt idx="395">
                  <c:v>28790</c:v>
                </c:pt>
                <c:pt idx="396">
                  <c:v>28797</c:v>
                </c:pt>
                <c:pt idx="397">
                  <c:v>28804</c:v>
                </c:pt>
                <c:pt idx="398">
                  <c:v>28811</c:v>
                </c:pt>
                <c:pt idx="399">
                  <c:v>28818</c:v>
                </c:pt>
                <c:pt idx="400">
                  <c:v>28825</c:v>
                </c:pt>
                <c:pt idx="401">
                  <c:v>28832</c:v>
                </c:pt>
                <c:pt idx="402">
                  <c:v>28839</c:v>
                </c:pt>
                <c:pt idx="403">
                  <c:v>28846</c:v>
                </c:pt>
                <c:pt idx="404">
                  <c:v>28853</c:v>
                </c:pt>
                <c:pt idx="405">
                  <c:v>28860</c:v>
                </c:pt>
                <c:pt idx="406">
                  <c:v>28867</c:v>
                </c:pt>
                <c:pt idx="407">
                  <c:v>28874</c:v>
                </c:pt>
                <c:pt idx="408">
                  <c:v>28881</c:v>
                </c:pt>
                <c:pt idx="409">
                  <c:v>28888</c:v>
                </c:pt>
                <c:pt idx="410">
                  <c:v>28895</c:v>
                </c:pt>
                <c:pt idx="411">
                  <c:v>28902</c:v>
                </c:pt>
                <c:pt idx="412">
                  <c:v>28909</c:v>
                </c:pt>
                <c:pt idx="413">
                  <c:v>28916</c:v>
                </c:pt>
                <c:pt idx="414">
                  <c:v>28923</c:v>
                </c:pt>
                <c:pt idx="415">
                  <c:v>28930</c:v>
                </c:pt>
                <c:pt idx="416">
                  <c:v>28937</c:v>
                </c:pt>
                <c:pt idx="417">
                  <c:v>28944</c:v>
                </c:pt>
                <c:pt idx="418">
                  <c:v>28951</c:v>
                </c:pt>
                <c:pt idx="419">
                  <c:v>28958</c:v>
                </c:pt>
                <c:pt idx="420">
                  <c:v>28965</c:v>
                </c:pt>
                <c:pt idx="421">
                  <c:v>28972</c:v>
                </c:pt>
                <c:pt idx="422">
                  <c:v>28979</c:v>
                </c:pt>
                <c:pt idx="423">
                  <c:v>28986</c:v>
                </c:pt>
                <c:pt idx="424">
                  <c:v>28993</c:v>
                </c:pt>
                <c:pt idx="425">
                  <c:v>29000</c:v>
                </c:pt>
                <c:pt idx="426">
                  <c:v>29007</c:v>
                </c:pt>
                <c:pt idx="427">
                  <c:v>29014</c:v>
                </c:pt>
                <c:pt idx="428">
                  <c:v>29021</c:v>
                </c:pt>
                <c:pt idx="429">
                  <c:v>29028</c:v>
                </c:pt>
                <c:pt idx="430">
                  <c:v>29035</c:v>
                </c:pt>
                <c:pt idx="431">
                  <c:v>29042</c:v>
                </c:pt>
                <c:pt idx="432">
                  <c:v>29049</c:v>
                </c:pt>
                <c:pt idx="433">
                  <c:v>29056</c:v>
                </c:pt>
                <c:pt idx="434">
                  <c:v>29063</c:v>
                </c:pt>
                <c:pt idx="435">
                  <c:v>29070</c:v>
                </c:pt>
                <c:pt idx="436">
                  <c:v>29077</c:v>
                </c:pt>
                <c:pt idx="437">
                  <c:v>29084</c:v>
                </c:pt>
                <c:pt idx="438">
                  <c:v>29091</c:v>
                </c:pt>
                <c:pt idx="439">
                  <c:v>29098</c:v>
                </c:pt>
                <c:pt idx="440">
                  <c:v>29105</c:v>
                </c:pt>
                <c:pt idx="441">
                  <c:v>29112</c:v>
                </c:pt>
                <c:pt idx="442">
                  <c:v>29119</c:v>
                </c:pt>
                <c:pt idx="443">
                  <c:v>29126</c:v>
                </c:pt>
                <c:pt idx="444">
                  <c:v>29133</c:v>
                </c:pt>
                <c:pt idx="445">
                  <c:v>29140</c:v>
                </c:pt>
                <c:pt idx="446">
                  <c:v>29147</c:v>
                </c:pt>
                <c:pt idx="447">
                  <c:v>29154</c:v>
                </c:pt>
                <c:pt idx="448">
                  <c:v>29161</c:v>
                </c:pt>
                <c:pt idx="449">
                  <c:v>29168</c:v>
                </c:pt>
                <c:pt idx="450">
                  <c:v>29175</c:v>
                </c:pt>
                <c:pt idx="451">
                  <c:v>29182</c:v>
                </c:pt>
                <c:pt idx="452">
                  <c:v>29189</c:v>
                </c:pt>
                <c:pt idx="453">
                  <c:v>29196</c:v>
                </c:pt>
                <c:pt idx="454">
                  <c:v>29203</c:v>
                </c:pt>
                <c:pt idx="455">
                  <c:v>29210</c:v>
                </c:pt>
                <c:pt idx="456">
                  <c:v>29217</c:v>
                </c:pt>
                <c:pt idx="457">
                  <c:v>29224</c:v>
                </c:pt>
                <c:pt idx="458">
                  <c:v>29231</c:v>
                </c:pt>
                <c:pt idx="459">
                  <c:v>29238</c:v>
                </c:pt>
                <c:pt idx="460">
                  <c:v>29245</c:v>
                </c:pt>
                <c:pt idx="461">
                  <c:v>29252</c:v>
                </c:pt>
                <c:pt idx="462">
                  <c:v>29259</c:v>
                </c:pt>
                <c:pt idx="463">
                  <c:v>29266</c:v>
                </c:pt>
                <c:pt idx="464">
                  <c:v>29273</c:v>
                </c:pt>
                <c:pt idx="465">
                  <c:v>29280</c:v>
                </c:pt>
                <c:pt idx="466">
                  <c:v>29287</c:v>
                </c:pt>
                <c:pt idx="467">
                  <c:v>29294</c:v>
                </c:pt>
                <c:pt idx="468">
                  <c:v>29301</c:v>
                </c:pt>
                <c:pt idx="469">
                  <c:v>29308</c:v>
                </c:pt>
                <c:pt idx="470">
                  <c:v>29315</c:v>
                </c:pt>
                <c:pt idx="471">
                  <c:v>29322</c:v>
                </c:pt>
                <c:pt idx="472">
                  <c:v>29329</c:v>
                </c:pt>
                <c:pt idx="473">
                  <c:v>29336</c:v>
                </c:pt>
                <c:pt idx="474">
                  <c:v>29343</c:v>
                </c:pt>
                <c:pt idx="475">
                  <c:v>29350</c:v>
                </c:pt>
                <c:pt idx="476">
                  <c:v>29357</c:v>
                </c:pt>
                <c:pt idx="477">
                  <c:v>29364</c:v>
                </c:pt>
                <c:pt idx="478">
                  <c:v>29371</c:v>
                </c:pt>
                <c:pt idx="479">
                  <c:v>29378</c:v>
                </c:pt>
                <c:pt idx="480">
                  <c:v>29385</c:v>
                </c:pt>
                <c:pt idx="481">
                  <c:v>29392</c:v>
                </c:pt>
                <c:pt idx="482">
                  <c:v>29399</c:v>
                </c:pt>
                <c:pt idx="483">
                  <c:v>29406</c:v>
                </c:pt>
                <c:pt idx="484">
                  <c:v>29413</c:v>
                </c:pt>
                <c:pt idx="485">
                  <c:v>29420</c:v>
                </c:pt>
                <c:pt idx="486">
                  <c:v>29427</c:v>
                </c:pt>
                <c:pt idx="487">
                  <c:v>29434</c:v>
                </c:pt>
                <c:pt idx="488">
                  <c:v>29441</c:v>
                </c:pt>
                <c:pt idx="489">
                  <c:v>29448</c:v>
                </c:pt>
                <c:pt idx="490">
                  <c:v>29455</c:v>
                </c:pt>
                <c:pt idx="491">
                  <c:v>29462</c:v>
                </c:pt>
                <c:pt idx="492">
                  <c:v>29469</c:v>
                </c:pt>
                <c:pt idx="493">
                  <c:v>29476</c:v>
                </c:pt>
                <c:pt idx="494">
                  <c:v>29483</c:v>
                </c:pt>
                <c:pt idx="495">
                  <c:v>29490</c:v>
                </c:pt>
                <c:pt idx="496">
                  <c:v>29497</c:v>
                </c:pt>
                <c:pt idx="497">
                  <c:v>29504</c:v>
                </c:pt>
                <c:pt idx="498">
                  <c:v>29511</c:v>
                </c:pt>
                <c:pt idx="499">
                  <c:v>29518</c:v>
                </c:pt>
                <c:pt idx="500">
                  <c:v>29525</c:v>
                </c:pt>
                <c:pt idx="501">
                  <c:v>29532</c:v>
                </c:pt>
                <c:pt idx="502">
                  <c:v>29539</c:v>
                </c:pt>
                <c:pt idx="503">
                  <c:v>29546</c:v>
                </c:pt>
                <c:pt idx="504">
                  <c:v>29553</c:v>
                </c:pt>
                <c:pt idx="505">
                  <c:v>29560</c:v>
                </c:pt>
                <c:pt idx="506">
                  <c:v>29567</c:v>
                </c:pt>
                <c:pt idx="507">
                  <c:v>29574</c:v>
                </c:pt>
                <c:pt idx="508">
                  <c:v>29581</c:v>
                </c:pt>
                <c:pt idx="509">
                  <c:v>29588</c:v>
                </c:pt>
                <c:pt idx="510">
                  <c:v>29595</c:v>
                </c:pt>
                <c:pt idx="511">
                  <c:v>29602</c:v>
                </c:pt>
                <c:pt idx="512">
                  <c:v>29609</c:v>
                </c:pt>
                <c:pt idx="513">
                  <c:v>29616</c:v>
                </c:pt>
                <c:pt idx="514">
                  <c:v>29623</c:v>
                </c:pt>
                <c:pt idx="515">
                  <c:v>29630</c:v>
                </c:pt>
                <c:pt idx="516">
                  <c:v>29637</c:v>
                </c:pt>
                <c:pt idx="517">
                  <c:v>29644</c:v>
                </c:pt>
                <c:pt idx="518">
                  <c:v>29651</c:v>
                </c:pt>
                <c:pt idx="519">
                  <c:v>29658</c:v>
                </c:pt>
                <c:pt idx="520">
                  <c:v>29665</c:v>
                </c:pt>
                <c:pt idx="521">
                  <c:v>29672</c:v>
                </c:pt>
                <c:pt idx="522">
                  <c:v>29679</c:v>
                </c:pt>
                <c:pt idx="523">
                  <c:v>29686</c:v>
                </c:pt>
                <c:pt idx="524">
                  <c:v>29693</c:v>
                </c:pt>
                <c:pt idx="525">
                  <c:v>29700</c:v>
                </c:pt>
                <c:pt idx="526">
                  <c:v>29707</c:v>
                </c:pt>
                <c:pt idx="527">
                  <c:v>29714</c:v>
                </c:pt>
                <c:pt idx="528">
                  <c:v>29721</c:v>
                </c:pt>
                <c:pt idx="529">
                  <c:v>29728</c:v>
                </c:pt>
                <c:pt idx="530">
                  <c:v>29735</c:v>
                </c:pt>
                <c:pt idx="531">
                  <c:v>29742</c:v>
                </c:pt>
                <c:pt idx="532">
                  <c:v>29749</c:v>
                </c:pt>
                <c:pt idx="533">
                  <c:v>29756</c:v>
                </c:pt>
                <c:pt idx="534">
                  <c:v>29763</c:v>
                </c:pt>
                <c:pt idx="535">
                  <c:v>29770</c:v>
                </c:pt>
                <c:pt idx="536">
                  <c:v>29777</c:v>
                </c:pt>
                <c:pt idx="537">
                  <c:v>29784</c:v>
                </c:pt>
                <c:pt idx="538">
                  <c:v>29791</c:v>
                </c:pt>
                <c:pt idx="539">
                  <c:v>29798</c:v>
                </c:pt>
                <c:pt idx="540">
                  <c:v>29805</c:v>
                </c:pt>
                <c:pt idx="541">
                  <c:v>29812</c:v>
                </c:pt>
                <c:pt idx="542">
                  <c:v>29819</c:v>
                </c:pt>
                <c:pt idx="543">
                  <c:v>29826</c:v>
                </c:pt>
                <c:pt idx="544">
                  <c:v>29833</c:v>
                </c:pt>
                <c:pt idx="545">
                  <c:v>29840</c:v>
                </c:pt>
                <c:pt idx="546">
                  <c:v>29847</c:v>
                </c:pt>
                <c:pt idx="547">
                  <c:v>29854</c:v>
                </c:pt>
                <c:pt idx="548">
                  <c:v>29861</c:v>
                </c:pt>
                <c:pt idx="549">
                  <c:v>29868</c:v>
                </c:pt>
                <c:pt idx="550">
                  <c:v>29875</c:v>
                </c:pt>
                <c:pt idx="551">
                  <c:v>29880</c:v>
                </c:pt>
                <c:pt idx="552">
                  <c:v>29889</c:v>
                </c:pt>
                <c:pt idx="553">
                  <c:v>29896</c:v>
                </c:pt>
                <c:pt idx="554">
                  <c:v>29903</c:v>
                </c:pt>
                <c:pt idx="555">
                  <c:v>29910</c:v>
                </c:pt>
                <c:pt idx="556">
                  <c:v>29917</c:v>
                </c:pt>
                <c:pt idx="557">
                  <c:v>29924</c:v>
                </c:pt>
                <c:pt idx="558">
                  <c:v>29931</c:v>
                </c:pt>
                <c:pt idx="559">
                  <c:v>29938</c:v>
                </c:pt>
                <c:pt idx="560">
                  <c:v>29945</c:v>
                </c:pt>
                <c:pt idx="561">
                  <c:v>29951</c:v>
                </c:pt>
                <c:pt idx="562">
                  <c:v>29959</c:v>
                </c:pt>
                <c:pt idx="563">
                  <c:v>29966</c:v>
                </c:pt>
                <c:pt idx="564">
                  <c:v>29973</c:v>
                </c:pt>
                <c:pt idx="565">
                  <c:v>29980</c:v>
                </c:pt>
                <c:pt idx="566">
                  <c:v>29987</c:v>
                </c:pt>
                <c:pt idx="567">
                  <c:v>29994</c:v>
                </c:pt>
                <c:pt idx="568">
                  <c:v>30001</c:v>
                </c:pt>
                <c:pt idx="569">
                  <c:v>30008</c:v>
                </c:pt>
                <c:pt idx="570">
                  <c:v>30015</c:v>
                </c:pt>
                <c:pt idx="571">
                  <c:v>30022</c:v>
                </c:pt>
                <c:pt idx="572">
                  <c:v>30029</c:v>
                </c:pt>
                <c:pt idx="573">
                  <c:v>30036</c:v>
                </c:pt>
                <c:pt idx="574">
                  <c:v>30043</c:v>
                </c:pt>
                <c:pt idx="575">
                  <c:v>30050</c:v>
                </c:pt>
                <c:pt idx="576">
                  <c:v>30057</c:v>
                </c:pt>
                <c:pt idx="577">
                  <c:v>30064</c:v>
                </c:pt>
                <c:pt idx="578">
                  <c:v>30071</c:v>
                </c:pt>
                <c:pt idx="579">
                  <c:v>30078</c:v>
                </c:pt>
                <c:pt idx="580">
                  <c:v>30085</c:v>
                </c:pt>
                <c:pt idx="581">
                  <c:v>30092</c:v>
                </c:pt>
                <c:pt idx="582">
                  <c:v>30099</c:v>
                </c:pt>
                <c:pt idx="583">
                  <c:v>30106</c:v>
                </c:pt>
                <c:pt idx="584">
                  <c:v>30113</c:v>
                </c:pt>
                <c:pt idx="585">
                  <c:v>30120</c:v>
                </c:pt>
                <c:pt idx="586">
                  <c:v>30127</c:v>
                </c:pt>
                <c:pt idx="587">
                  <c:v>30134</c:v>
                </c:pt>
                <c:pt idx="588">
                  <c:v>30141</c:v>
                </c:pt>
                <c:pt idx="589">
                  <c:v>30148</c:v>
                </c:pt>
                <c:pt idx="590">
                  <c:v>30155</c:v>
                </c:pt>
                <c:pt idx="591">
                  <c:v>30162</c:v>
                </c:pt>
                <c:pt idx="592">
                  <c:v>30169</c:v>
                </c:pt>
                <c:pt idx="593">
                  <c:v>30176</c:v>
                </c:pt>
                <c:pt idx="594">
                  <c:v>30183</c:v>
                </c:pt>
                <c:pt idx="595">
                  <c:v>30190</c:v>
                </c:pt>
                <c:pt idx="596">
                  <c:v>30197</c:v>
                </c:pt>
                <c:pt idx="597">
                  <c:v>30204</c:v>
                </c:pt>
                <c:pt idx="598">
                  <c:v>30211</c:v>
                </c:pt>
                <c:pt idx="599">
                  <c:v>30218</c:v>
                </c:pt>
                <c:pt idx="600">
                  <c:v>30225</c:v>
                </c:pt>
                <c:pt idx="601">
                  <c:v>30232</c:v>
                </c:pt>
                <c:pt idx="602">
                  <c:v>30239</c:v>
                </c:pt>
                <c:pt idx="603">
                  <c:v>30246</c:v>
                </c:pt>
                <c:pt idx="604">
                  <c:v>30253</c:v>
                </c:pt>
                <c:pt idx="605">
                  <c:v>30260</c:v>
                </c:pt>
                <c:pt idx="606">
                  <c:v>30267</c:v>
                </c:pt>
                <c:pt idx="607">
                  <c:v>30274</c:v>
                </c:pt>
                <c:pt idx="608">
                  <c:v>30281</c:v>
                </c:pt>
                <c:pt idx="609">
                  <c:v>30288</c:v>
                </c:pt>
                <c:pt idx="610">
                  <c:v>30295</c:v>
                </c:pt>
                <c:pt idx="611">
                  <c:v>30302</c:v>
                </c:pt>
                <c:pt idx="612">
                  <c:v>30309</c:v>
                </c:pt>
                <c:pt idx="613">
                  <c:v>30316</c:v>
                </c:pt>
                <c:pt idx="614">
                  <c:v>30323</c:v>
                </c:pt>
                <c:pt idx="615">
                  <c:v>30330</c:v>
                </c:pt>
                <c:pt idx="616">
                  <c:v>30337</c:v>
                </c:pt>
                <c:pt idx="617">
                  <c:v>30344</c:v>
                </c:pt>
                <c:pt idx="618">
                  <c:v>30351</c:v>
                </c:pt>
                <c:pt idx="619">
                  <c:v>30358</c:v>
                </c:pt>
                <c:pt idx="620">
                  <c:v>30365</c:v>
                </c:pt>
                <c:pt idx="621">
                  <c:v>30372</c:v>
                </c:pt>
                <c:pt idx="622">
                  <c:v>30379</c:v>
                </c:pt>
                <c:pt idx="623">
                  <c:v>30386</c:v>
                </c:pt>
                <c:pt idx="624">
                  <c:v>30393</c:v>
                </c:pt>
                <c:pt idx="625">
                  <c:v>30400</c:v>
                </c:pt>
                <c:pt idx="626">
                  <c:v>30407</c:v>
                </c:pt>
                <c:pt idx="627">
                  <c:v>30414</c:v>
                </c:pt>
                <c:pt idx="628">
                  <c:v>30421</c:v>
                </c:pt>
                <c:pt idx="629">
                  <c:v>30428</c:v>
                </c:pt>
                <c:pt idx="630">
                  <c:v>30435</c:v>
                </c:pt>
                <c:pt idx="631">
                  <c:v>30442</c:v>
                </c:pt>
                <c:pt idx="632">
                  <c:v>30449</c:v>
                </c:pt>
                <c:pt idx="633">
                  <c:v>30456</c:v>
                </c:pt>
                <c:pt idx="634">
                  <c:v>30463</c:v>
                </c:pt>
                <c:pt idx="635">
                  <c:v>30470</c:v>
                </c:pt>
                <c:pt idx="636">
                  <c:v>30477</c:v>
                </c:pt>
                <c:pt idx="637">
                  <c:v>30484</c:v>
                </c:pt>
                <c:pt idx="638">
                  <c:v>30491</c:v>
                </c:pt>
                <c:pt idx="639">
                  <c:v>30498</c:v>
                </c:pt>
                <c:pt idx="640">
                  <c:v>30505</c:v>
                </c:pt>
                <c:pt idx="641">
                  <c:v>30512</c:v>
                </c:pt>
                <c:pt idx="642">
                  <c:v>30519</c:v>
                </c:pt>
                <c:pt idx="643">
                  <c:v>30526</c:v>
                </c:pt>
                <c:pt idx="644">
                  <c:v>30533</c:v>
                </c:pt>
                <c:pt idx="645">
                  <c:v>30540</c:v>
                </c:pt>
                <c:pt idx="646">
                  <c:v>30547</c:v>
                </c:pt>
                <c:pt idx="647">
                  <c:v>30554</c:v>
                </c:pt>
                <c:pt idx="648">
                  <c:v>30561</c:v>
                </c:pt>
                <c:pt idx="649">
                  <c:v>30568</c:v>
                </c:pt>
                <c:pt idx="650">
                  <c:v>30575</c:v>
                </c:pt>
                <c:pt idx="651">
                  <c:v>30582</c:v>
                </c:pt>
                <c:pt idx="652">
                  <c:v>30589</c:v>
                </c:pt>
                <c:pt idx="653">
                  <c:v>30596</c:v>
                </c:pt>
                <c:pt idx="654">
                  <c:v>30603</c:v>
                </c:pt>
                <c:pt idx="655">
                  <c:v>30610</c:v>
                </c:pt>
                <c:pt idx="656">
                  <c:v>30617</c:v>
                </c:pt>
                <c:pt idx="657">
                  <c:v>30624</c:v>
                </c:pt>
                <c:pt idx="658">
                  <c:v>30631</c:v>
                </c:pt>
                <c:pt idx="659">
                  <c:v>30638</c:v>
                </c:pt>
                <c:pt idx="660">
                  <c:v>30645</c:v>
                </c:pt>
                <c:pt idx="661">
                  <c:v>30652</c:v>
                </c:pt>
                <c:pt idx="662">
                  <c:v>30659</c:v>
                </c:pt>
                <c:pt idx="663">
                  <c:v>30666</c:v>
                </c:pt>
                <c:pt idx="664">
                  <c:v>30673</c:v>
                </c:pt>
                <c:pt idx="665">
                  <c:v>30680</c:v>
                </c:pt>
                <c:pt idx="666">
                  <c:v>30687</c:v>
                </c:pt>
                <c:pt idx="667">
                  <c:v>30694</c:v>
                </c:pt>
                <c:pt idx="668">
                  <c:v>30701</c:v>
                </c:pt>
                <c:pt idx="669">
                  <c:v>30708</c:v>
                </c:pt>
                <c:pt idx="670">
                  <c:v>30715</c:v>
                </c:pt>
                <c:pt idx="671">
                  <c:v>30722</c:v>
                </c:pt>
                <c:pt idx="672">
                  <c:v>30729</c:v>
                </c:pt>
                <c:pt idx="673">
                  <c:v>30736</c:v>
                </c:pt>
                <c:pt idx="674">
                  <c:v>30743</c:v>
                </c:pt>
                <c:pt idx="675">
                  <c:v>30750</c:v>
                </c:pt>
                <c:pt idx="676">
                  <c:v>30757</c:v>
                </c:pt>
                <c:pt idx="677">
                  <c:v>30764</c:v>
                </c:pt>
                <c:pt idx="678">
                  <c:v>30771</c:v>
                </c:pt>
                <c:pt idx="679">
                  <c:v>30778</c:v>
                </c:pt>
                <c:pt idx="680">
                  <c:v>30785</c:v>
                </c:pt>
                <c:pt idx="681">
                  <c:v>30792</c:v>
                </c:pt>
                <c:pt idx="682">
                  <c:v>30799</c:v>
                </c:pt>
                <c:pt idx="683">
                  <c:v>30806</c:v>
                </c:pt>
                <c:pt idx="684">
                  <c:v>30813</c:v>
                </c:pt>
                <c:pt idx="685">
                  <c:v>30820</c:v>
                </c:pt>
                <c:pt idx="686">
                  <c:v>30827</c:v>
                </c:pt>
                <c:pt idx="687">
                  <c:v>30834</c:v>
                </c:pt>
                <c:pt idx="688">
                  <c:v>30841</c:v>
                </c:pt>
                <c:pt idx="689">
                  <c:v>30848</c:v>
                </c:pt>
                <c:pt idx="690">
                  <c:v>30855</c:v>
                </c:pt>
                <c:pt idx="691">
                  <c:v>30862</c:v>
                </c:pt>
                <c:pt idx="692">
                  <c:v>30869</c:v>
                </c:pt>
                <c:pt idx="693">
                  <c:v>30876</c:v>
                </c:pt>
                <c:pt idx="694">
                  <c:v>30883</c:v>
                </c:pt>
                <c:pt idx="695">
                  <c:v>30890</c:v>
                </c:pt>
                <c:pt idx="696">
                  <c:v>30897</c:v>
                </c:pt>
                <c:pt idx="697">
                  <c:v>30904</c:v>
                </c:pt>
                <c:pt idx="698">
                  <c:v>30911</c:v>
                </c:pt>
                <c:pt idx="699">
                  <c:v>30918</c:v>
                </c:pt>
                <c:pt idx="700">
                  <c:v>30925</c:v>
                </c:pt>
                <c:pt idx="701">
                  <c:v>30932</c:v>
                </c:pt>
                <c:pt idx="702">
                  <c:v>30939</c:v>
                </c:pt>
                <c:pt idx="703">
                  <c:v>30946</c:v>
                </c:pt>
                <c:pt idx="704">
                  <c:v>30953</c:v>
                </c:pt>
                <c:pt idx="705">
                  <c:v>30960</c:v>
                </c:pt>
                <c:pt idx="706">
                  <c:v>30967</c:v>
                </c:pt>
                <c:pt idx="707">
                  <c:v>30974</c:v>
                </c:pt>
                <c:pt idx="708">
                  <c:v>30981</c:v>
                </c:pt>
                <c:pt idx="709">
                  <c:v>30988</c:v>
                </c:pt>
                <c:pt idx="710">
                  <c:v>30995</c:v>
                </c:pt>
                <c:pt idx="711">
                  <c:v>31002</c:v>
                </c:pt>
                <c:pt idx="712">
                  <c:v>31009</c:v>
                </c:pt>
                <c:pt idx="713">
                  <c:v>31016</c:v>
                </c:pt>
                <c:pt idx="714">
                  <c:v>31023</c:v>
                </c:pt>
                <c:pt idx="715">
                  <c:v>31030</c:v>
                </c:pt>
                <c:pt idx="716">
                  <c:v>31037</c:v>
                </c:pt>
                <c:pt idx="717">
                  <c:v>31044</c:v>
                </c:pt>
                <c:pt idx="718">
                  <c:v>31051</c:v>
                </c:pt>
                <c:pt idx="719">
                  <c:v>31058</c:v>
                </c:pt>
                <c:pt idx="720">
                  <c:v>31065</c:v>
                </c:pt>
                <c:pt idx="721">
                  <c:v>31072</c:v>
                </c:pt>
                <c:pt idx="722">
                  <c:v>31079</c:v>
                </c:pt>
                <c:pt idx="723">
                  <c:v>31086</c:v>
                </c:pt>
                <c:pt idx="724">
                  <c:v>31093</c:v>
                </c:pt>
                <c:pt idx="725">
                  <c:v>31100</c:v>
                </c:pt>
                <c:pt idx="726">
                  <c:v>31107</c:v>
                </c:pt>
                <c:pt idx="727">
                  <c:v>31114</c:v>
                </c:pt>
                <c:pt idx="728">
                  <c:v>31121</c:v>
                </c:pt>
                <c:pt idx="729">
                  <c:v>31128</c:v>
                </c:pt>
                <c:pt idx="730">
                  <c:v>31135</c:v>
                </c:pt>
                <c:pt idx="731">
                  <c:v>31142</c:v>
                </c:pt>
                <c:pt idx="732">
                  <c:v>31149</c:v>
                </c:pt>
                <c:pt idx="733">
                  <c:v>31156</c:v>
                </c:pt>
                <c:pt idx="734">
                  <c:v>31163</c:v>
                </c:pt>
                <c:pt idx="735">
                  <c:v>31170</c:v>
                </c:pt>
                <c:pt idx="736">
                  <c:v>31177</c:v>
                </c:pt>
                <c:pt idx="737">
                  <c:v>31184</c:v>
                </c:pt>
                <c:pt idx="738">
                  <c:v>31191</c:v>
                </c:pt>
                <c:pt idx="739">
                  <c:v>31198</c:v>
                </c:pt>
                <c:pt idx="740">
                  <c:v>31205</c:v>
                </c:pt>
                <c:pt idx="741">
                  <c:v>31212</c:v>
                </c:pt>
                <c:pt idx="742">
                  <c:v>31219</c:v>
                </c:pt>
                <c:pt idx="743">
                  <c:v>31226</c:v>
                </c:pt>
                <c:pt idx="744">
                  <c:v>31233</c:v>
                </c:pt>
                <c:pt idx="745">
                  <c:v>31240</c:v>
                </c:pt>
                <c:pt idx="746">
                  <c:v>31247</c:v>
                </c:pt>
                <c:pt idx="747">
                  <c:v>31254</c:v>
                </c:pt>
                <c:pt idx="748">
                  <c:v>31261</c:v>
                </c:pt>
                <c:pt idx="749">
                  <c:v>31268</c:v>
                </c:pt>
                <c:pt idx="750">
                  <c:v>31275</c:v>
                </c:pt>
                <c:pt idx="751">
                  <c:v>31282</c:v>
                </c:pt>
                <c:pt idx="752">
                  <c:v>31289</c:v>
                </c:pt>
                <c:pt idx="753">
                  <c:v>31296</c:v>
                </c:pt>
                <c:pt idx="754">
                  <c:v>31303</c:v>
                </c:pt>
                <c:pt idx="755">
                  <c:v>31310</c:v>
                </c:pt>
                <c:pt idx="756">
                  <c:v>31317</c:v>
                </c:pt>
                <c:pt idx="757">
                  <c:v>31324</c:v>
                </c:pt>
                <c:pt idx="758">
                  <c:v>31331</c:v>
                </c:pt>
                <c:pt idx="759">
                  <c:v>31338</c:v>
                </c:pt>
                <c:pt idx="760">
                  <c:v>31345</c:v>
                </c:pt>
                <c:pt idx="761">
                  <c:v>31352</c:v>
                </c:pt>
                <c:pt idx="762">
                  <c:v>31359</c:v>
                </c:pt>
                <c:pt idx="763">
                  <c:v>31366</c:v>
                </c:pt>
                <c:pt idx="764">
                  <c:v>31373</c:v>
                </c:pt>
                <c:pt idx="765">
                  <c:v>31380</c:v>
                </c:pt>
                <c:pt idx="766">
                  <c:v>31387</c:v>
                </c:pt>
                <c:pt idx="767">
                  <c:v>31394</c:v>
                </c:pt>
                <c:pt idx="768">
                  <c:v>31401</c:v>
                </c:pt>
                <c:pt idx="769">
                  <c:v>31408</c:v>
                </c:pt>
                <c:pt idx="770">
                  <c:v>31415</c:v>
                </c:pt>
                <c:pt idx="771">
                  <c:v>31422</c:v>
                </c:pt>
                <c:pt idx="772">
                  <c:v>31429</c:v>
                </c:pt>
                <c:pt idx="773">
                  <c:v>31436</c:v>
                </c:pt>
                <c:pt idx="774">
                  <c:v>31443</c:v>
                </c:pt>
                <c:pt idx="775">
                  <c:v>31450</c:v>
                </c:pt>
                <c:pt idx="776">
                  <c:v>31457</c:v>
                </c:pt>
                <c:pt idx="777">
                  <c:v>31464</c:v>
                </c:pt>
                <c:pt idx="778">
                  <c:v>31471</c:v>
                </c:pt>
                <c:pt idx="779">
                  <c:v>31478</c:v>
                </c:pt>
                <c:pt idx="780">
                  <c:v>31485</c:v>
                </c:pt>
                <c:pt idx="781">
                  <c:v>31492</c:v>
                </c:pt>
                <c:pt idx="782">
                  <c:v>31499</c:v>
                </c:pt>
                <c:pt idx="783">
                  <c:v>31506</c:v>
                </c:pt>
                <c:pt idx="784">
                  <c:v>31513</c:v>
                </c:pt>
                <c:pt idx="785">
                  <c:v>31520</c:v>
                </c:pt>
                <c:pt idx="786">
                  <c:v>31527</c:v>
                </c:pt>
                <c:pt idx="787">
                  <c:v>31534</c:v>
                </c:pt>
                <c:pt idx="788">
                  <c:v>31541</c:v>
                </c:pt>
                <c:pt idx="789">
                  <c:v>31548</c:v>
                </c:pt>
                <c:pt idx="790">
                  <c:v>31555</c:v>
                </c:pt>
                <c:pt idx="791">
                  <c:v>31562</c:v>
                </c:pt>
                <c:pt idx="792">
                  <c:v>31569</c:v>
                </c:pt>
                <c:pt idx="793">
                  <c:v>31576</c:v>
                </c:pt>
                <c:pt idx="794">
                  <c:v>31583</c:v>
                </c:pt>
                <c:pt idx="795">
                  <c:v>31590</c:v>
                </c:pt>
                <c:pt idx="796">
                  <c:v>31597</c:v>
                </c:pt>
                <c:pt idx="797">
                  <c:v>31604</c:v>
                </c:pt>
                <c:pt idx="798">
                  <c:v>31611</c:v>
                </c:pt>
                <c:pt idx="799">
                  <c:v>31618</c:v>
                </c:pt>
                <c:pt idx="800">
                  <c:v>31625</c:v>
                </c:pt>
                <c:pt idx="801">
                  <c:v>31632</c:v>
                </c:pt>
                <c:pt idx="802">
                  <c:v>31639</c:v>
                </c:pt>
                <c:pt idx="803">
                  <c:v>31646</c:v>
                </c:pt>
                <c:pt idx="804">
                  <c:v>31653</c:v>
                </c:pt>
                <c:pt idx="805">
                  <c:v>31660</c:v>
                </c:pt>
                <c:pt idx="806">
                  <c:v>31667</c:v>
                </c:pt>
                <c:pt idx="807">
                  <c:v>31674</c:v>
                </c:pt>
                <c:pt idx="808">
                  <c:v>31681</c:v>
                </c:pt>
                <c:pt idx="809">
                  <c:v>31688</c:v>
                </c:pt>
                <c:pt idx="810">
                  <c:v>31695</c:v>
                </c:pt>
                <c:pt idx="811">
                  <c:v>31702</c:v>
                </c:pt>
                <c:pt idx="812">
                  <c:v>31709</c:v>
                </c:pt>
                <c:pt idx="813">
                  <c:v>31716</c:v>
                </c:pt>
                <c:pt idx="814">
                  <c:v>31723</c:v>
                </c:pt>
                <c:pt idx="815">
                  <c:v>31730</c:v>
                </c:pt>
                <c:pt idx="816">
                  <c:v>31737</c:v>
                </c:pt>
                <c:pt idx="817">
                  <c:v>31744</c:v>
                </c:pt>
                <c:pt idx="818">
                  <c:v>31751</c:v>
                </c:pt>
                <c:pt idx="819">
                  <c:v>31758</c:v>
                </c:pt>
                <c:pt idx="820">
                  <c:v>31765</c:v>
                </c:pt>
                <c:pt idx="821">
                  <c:v>31772</c:v>
                </c:pt>
                <c:pt idx="822">
                  <c:v>31779</c:v>
                </c:pt>
                <c:pt idx="823">
                  <c:v>31786</c:v>
                </c:pt>
                <c:pt idx="824">
                  <c:v>31793</c:v>
                </c:pt>
                <c:pt idx="825">
                  <c:v>31800</c:v>
                </c:pt>
                <c:pt idx="826">
                  <c:v>31807</c:v>
                </c:pt>
                <c:pt idx="827">
                  <c:v>31814</c:v>
                </c:pt>
                <c:pt idx="828">
                  <c:v>31821</c:v>
                </c:pt>
                <c:pt idx="829">
                  <c:v>31828</c:v>
                </c:pt>
                <c:pt idx="830">
                  <c:v>31835</c:v>
                </c:pt>
                <c:pt idx="831">
                  <c:v>31842</c:v>
                </c:pt>
                <c:pt idx="832">
                  <c:v>31849</c:v>
                </c:pt>
                <c:pt idx="833">
                  <c:v>31856</c:v>
                </c:pt>
                <c:pt idx="834">
                  <c:v>31863</c:v>
                </c:pt>
                <c:pt idx="835">
                  <c:v>31870</c:v>
                </c:pt>
                <c:pt idx="836">
                  <c:v>31877</c:v>
                </c:pt>
                <c:pt idx="837">
                  <c:v>31884</c:v>
                </c:pt>
                <c:pt idx="838">
                  <c:v>31891</c:v>
                </c:pt>
                <c:pt idx="839">
                  <c:v>31898</c:v>
                </c:pt>
                <c:pt idx="840">
                  <c:v>31905</c:v>
                </c:pt>
                <c:pt idx="841">
                  <c:v>31912</c:v>
                </c:pt>
                <c:pt idx="842">
                  <c:v>31919</c:v>
                </c:pt>
                <c:pt idx="843">
                  <c:v>31926</c:v>
                </c:pt>
                <c:pt idx="844">
                  <c:v>31933</c:v>
                </c:pt>
                <c:pt idx="845">
                  <c:v>31940</c:v>
                </c:pt>
                <c:pt idx="846">
                  <c:v>31947</c:v>
                </c:pt>
                <c:pt idx="847">
                  <c:v>31954</c:v>
                </c:pt>
                <c:pt idx="848">
                  <c:v>31961</c:v>
                </c:pt>
                <c:pt idx="849">
                  <c:v>31968</c:v>
                </c:pt>
                <c:pt idx="850">
                  <c:v>31975</c:v>
                </c:pt>
                <c:pt idx="851">
                  <c:v>31982</c:v>
                </c:pt>
                <c:pt idx="852">
                  <c:v>31989</c:v>
                </c:pt>
                <c:pt idx="853">
                  <c:v>31996</c:v>
                </c:pt>
                <c:pt idx="854">
                  <c:v>32003</c:v>
                </c:pt>
                <c:pt idx="855">
                  <c:v>32010</c:v>
                </c:pt>
                <c:pt idx="856">
                  <c:v>32017</c:v>
                </c:pt>
                <c:pt idx="857">
                  <c:v>32024</c:v>
                </c:pt>
                <c:pt idx="858">
                  <c:v>32031</c:v>
                </c:pt>
                <c:pt idx="859">
                  <c:v>32038</c:v>
                </c:pt>
                <c:pt idx="860">
                  <c:v>32045</c:v>
                </c:pt>
                <c:pt idx="861">
                  <c:v>32052</c:v>
                </c:pt>
                <c:pt idx="862">
                  <c:v>32059</c:v>
                </c:pt>
                <c:pt idx="863">
                  <c:v>32066</c:v>
                </c:pt>
                <c:pt idx="864">
                  <c:v>32073</c:v>
                </c:pt>
                <c:pt idx="865">
                  <c:v>32080</c:v>
                </c:pt>
                <c:pt idx="866">
                  <c:v>32087</c:v>
                </c:pt>
                <c:pt idx="867">
                  <c:v>32094</c:v>
                </c:pt>
                <c:pt idx="868">
                  <c:v>32101</c:v>
                </c:pt>
                <c:pt idx="869">
                  <c:v>32108</c:v>
                </c:pt>
                <c:pt idx="870">
                  <c:v>32115</c:v>
                </c:pt>
                <c:pt idx="871">
                  <c:v>32122</c:v>
                </c:pt>
                <c:pt idx="872">
                  <c:v>32129</c:v>
                </c:pt>
                <c:pt idx="873">
                  <c:v>32136</c:v>
                </c:pt>
                <c:pt idx="874">
                  <c:v>32142</c:v>
                </c:pt>
                <c:pt idx="875">
                  <c:v>32150</c:v>
                </c:pt>
                <c:pt idx="876">
                  <c:v>32157</c:v>
                </c:pt>
                <c:pt idx="877">
                  <c:v>32164</c:v>
                </c:pt>
                <c:pt idx="878">
                  <c:v>32171</c:v>
                </c:pt>
                <c:pt idx="879">
                  <c:v>32178</c:v>
                </c:pt>
                <c:pt idx="880">
                  <c:v>32185</c:v>
                </c:pt>
                <c:pt idx="881">
                  <c:v>32192</c:v>
                </c:pt>
                <c:pt idx="882">
                  <c:v>32199</c:v>
                </c:pt>
                <c:pt idx="883">
                  <c:v>32206</c:v>
                </c:pt>
                <c:pt idx="884">
                  <c:v>32213</c:v>
                </c:pt>
                <c:pt idx="885">
                  <c:v>32220</c:v>
                </c:pt>
                <c:pt idx="886">
                  <c:v>32227</c:v>
                </c:pt>
                <c:pt idx="887">
                  <c:v>32234</c:v>
                </c:pt>
                <c:pt idx="888">
                  <c:v>32241</c:v>
                </c:pt>
                <c:pt idx="889">
                  <c:v>32248</c:v>
                </c:pt>
                <c:pt idx="890">
                  <c:v>32255</c:v>
                </c:pt>
                <c:pt idx="891">
                  <c:v>32262</c:v>
                </c:pt>
                <c:pt idx="892">
                  <c:v>32269</c:v>
                </c:pt>
                <c:pt idx="893">
                  <c:v>32276</c:v>
                </c:pt>
                <c:pt idx="894">
                  <c:v>32283</c:v>
                </c:pt>
                <c:pt idx="895">
                  <c:v>32290</c:v>
                </c:pt>
                <c:pt idx="896">
                  <c:v>32297</c:v>
                </c:pt>
                <c:pt idx="897">
                  <c:v>32304</c:v>
                </c:pt>
                <c:pt idx="898">
                  <c:v>32311</c:v>
                </c:pt>
                <c:pt idx="899">
                  <c:v>32318</c:v>
                </c:pt>
                <c:pt idx="900">
                  <c:v>32325</c:v>
                </c:pt>
                <c:pt idx="901">
                  <c:v>32332</c:v>
                </c:pt>
                <c:pt idx="902">
                  <c:v>32339</c:v>
                </c:pt>
                <c:pt idx="903">
                  <c:v>32346</c:v>
                </c:pt>
                <c:pt idx="904">
                  <c:v>32353</c:v>
                </c:pt>
                <c:pt idx="905">
                  <c:v>32360</c:v>
                </c:pt>
                <c:pt idx="906">
                  <c:v>32367</c:v>
                </c:pt>
                <c:pt idx="907">
                  <c:v>32374</c:v>
                </c:pt>
                <c:pt idx="908">
                  <c:v>32381</c:v>
                </c:pt>
                <c:pt idx="909">
                  <c:v>32388</c:v>
                </c:pt>
                <c:pt idx="910">
                  <c:v>32395</c:v>
                </c:pt>
                <c:pt idx="911">
                  <c:v>32402</c:v>
                </c:pt>
                <c:pt idx="912">
                  <c:v>32409</c:v>
                </c:pt>
                <c:pt idx="913">
                  <c:v>32416</c:v>
                </c:pt>
                <c:pt idx="914">
                  <c:v>32423</c:v>
                </c:pt>
                <c:pt idx="915">
                  <c:v>32430</c:v>
                </c:pt>
                <c:pt idx="916">
                  <c:v>32437</c:v>
                </c:pt>
                <c:pt idx="917">
                  <c:v>32444</c:v>
                </c:pt>
                <c:pt idx="918">
                  <c:v>32451</c:v>
                </c:pt>
                <c:pt idx="919">
                  <c:v>32458</c:v>
                </c:pt>
                <c:pt idx="920">
                  <c:v>32465</c:v>
                </c:pt>
                <c:pt idx="921">
                  <c:v>32472</c:v>
                </c:pt>
                <c:pt idx="922">
                  <c:v>32479</c:v>
                </c:pt>
                <c:pt idx="923">
                  <c:v>32486</c:v>
                </c:pt>
                <c:pt idx="924">
                  <c:v>32493</c:v>
                </c:pt>
                <c:pt idx="925">
                  <c:v>32500</c:v>
                </c:pt>
                <c:pt idx="926">
                  <c:v>32507</c:v>
                </c:pt>
                <c:pt idx="927">
                  <c:v>32514</c:v>
                </c:pt>
                <c:pt idx="928">
                  <c:v>32521</c:v>
                </c:pt>
                <c:pt idx="929">
                  <c:v>32528</c:v>
                </c:pt>
                <c:pt idx="930">
                  <c:v>32535</c:v>
                </c:pt>
                <c:pt idx="931">
                  <c:v>32542</c:v>
                </c:pt>
                <c:pt idx="932">
                  <c:v>32549</c:v>
                </c:pt>
                <c:pt idx="933">
                  <c:v>32556</c:v>
                </c:pt>
                <c:pt idx="934">
                  <c:v>32563</c:v>
                </c:pt>
                <c:pt idx="935">
                  <c:v>32570</c:v>
                </c:pt>
                <c:pt idx="936">
                  <c:v>32577</c:v>
                </c:pt>
                <c:pt idx="937">
                  <c:v>32584</c:v>
                </c:pt>
                <c:pt idx="938">
                  <c:v>32591</c:v>
                </c:pt>
                <c:pt idx="939">
                  <c:v>32598</c:v>
                </c:pt>
                <c:pt idx="940">
                  <c:v>32605</c:v>
                </c:pt>
                <c:pt idx="941">
                  <c:v>32612</c:v>
                </c:pt>
                <c:pt idx="942">
                  <c:v>32619</c:v>
                </c:pt>
                <c:pt idx="943">
                  <c:v>32626</c:v>
                </c:pt>
                <c:pt idx="944">
                  <c:v>32633</c:v>
                </c:pt>
                <c:pt idx="945">
                  <c:v>32640</c:v>
                </c:pt>
                <c:pt idx="946">
                  <c:v>32647</c:v>
                </c:pt>
                <c:pt idx="947">
                  <c:v>32654</c:v>
                </c:pt>
                <c:pt idx="948">
                  <c:v>32661</c:v>
                </c:pt>
                <c:pt idx="949">
                  <c:v>32668</c:v>
                </c:pt>
                <c:pt idx="950">
                  <c:v>32675</c:v>
                </c:pt>
                <c:pt idx="951">
                  <c:v>32682</c:v>
                </c:pt>
                <c:pt idx="952">
                  <c:v>32689</c:v>
                </c:pt>
                <c:pt idx="953">
                  <c:v>32696</c:v>
                </c:pt>
                <c:pt idx="954">
                  <c:v>32703</c:v>
                </c:pt>
                <c:pt idx="955">
                  <c:v>32710</c:v>
                </c:pt>
                <c:pt idx="956">
                  <c:v>32717</c:v>
                </c:pt>
                <c:pt idx="957">
                  <c:v>32724</c:v>
                </c:pt>
                <c:pt idx="958">
                  <c:v>32731</c:v>
                </c:pt>
                <c:pt idx="959">
                  <c:v>32738</c:v>
                </c:pt>
                <c:pt idx="960">
                  <c:v>32745</c:v>
                </c:pt>
                <c:pt idx="961">
                  <c:v>32752</c:v>
                </c:pt>
                <c:pt idx="962">
                  <c:v>32759</c:v>
                </c:pt>
                <c:pt idx="963">
                  <c:v>32766</c:v>
                </c:pt>
                <c:pt idx="964">
                  <c:v>32773</c:v>
                </c:pt>
                <c:pt idx="965">
                  <c:v>32780</c:v>
                </c:pt>
                <c:pt idx="966">
                  <c:v>32787</c:v>
                </c:pt>
                <c:pt idx="967">
                  <c:v>32794</c:v>
                </c:pt>
                <c:pt idx="968">
                  <c:v>32801</c:v>
                </c:pt>
                <c:pt idx="969">
                  <c:v>32808</c:v>
                </c:pt>
                <c:pt idx="970">
                  <c:v>32815</c:v>
                </c:pt>
                <c:pt idx="971">
                  <c:v>32822</c:v>
                </c:pt>
                <c:pt idx="972">
                  <c:v>32829</c:v>
                </c:pt>
                <c:pt idx="973">
                  <c:v>32836</c:v>
                </c:pt>
                <c:pt idx="974">
                  <c:v>32843</c:v>
                </c:pt>
                <c:pt idx="975">
                  <c:v>32850</c:v>
                </c:pt>
                <c:pt idx="976">
                  <c:v>32857</c:v>
                </c:pt>
                <c:pt idx="977">
                  <c:v>32864</c:v>
                </c:pt>
                <c:pt idx="978">
                  <c:v>32871</c:v>
                </c:pt>
                <c:pt idx="979">
                  <c:v>32878</c:v>
                </c:pt>
                <c:pt idx="980">
                  <c:v>32885</c:v>
                </c:pt>
                <c:pt idx="981">
                  <c:v>32892</c:v>
                </c:pt>
                <c:pt idx="982">
                  <c:v>32899</c:v>
                </c:pt>
                <c:pt idx="983">
                  <c:v>32906</c:v>
                </c:pt>
                <c:pt idx="984">
                  <c:v>32913</c:v>
                </c:pt>
                <c:pt idx="985">
                  <c:v>32920</c:v>
                </c:pt>
                <c:pt idx="986">
                  <c:v>32927</c:v>
                </c:pt>
                <c:pt idx="987">
                  <c:v>32934</c:v>
                </c:pt>
                <c:pt idx="988">
                  <c:v>32941</c:v>
                </c:pt>
                <c:pt idx="989">
                  <c:v>32948</c:v>
                </c:pt>
                <c:pt idx="990">
                  <c:v>32955</c:v>
                </c:pt>
                <c:pt idx="991">
                  <c:v>32962</c:v>
                </c:pt>
                <c:pt idx="992">
                  <c:v>32969</c:v>
                </c:pt>
                <c:pt idx="993">
                  <c:v>32976</c:v>
                </c:pt>
                <c:pt idx="994">
                  <c:v>32983</c:v>
                </c:pt>
                <c:pt idx="995">
                  <c:v>32990</c:v>
                </c:pt>
                <c:pt idx="996">
                  <c:v>32997</c:v>
                </c:pt>
                <c:pt idx="997">
                  <c:v>33004</c:v>
                </c:pt>
                <c:pt idx="998">
                  <c:v>33011</c:v>
                </c:pt>
                <c:pt idx="999">
                  <c:v>33018</c:v>
                </c:pt>
                <c:pt idx="1000">
                  <c:v>33025</c:v>
                </c:pt>
                <c:pt idx="1001">
                  <c:v>33032</c:v>
                </c:pt>
                <c:pt idx="1002">
                  <c:v>33039</c:v>
                </c:pt>
                <c:pt idx="1003">
                  <c:v>33046</c:v>
                </c:pt>
                <c:pt idx="1004">
                  <c:v>33053</c:v>
                </c:pt>
                <c:pt idx="1005">
                  <c:v>33060</c:v>
                </c:pt>
                <c:pt idx="1006">
                  <c:v>33067</c:v>
                </c:pt>
                <c:pt idx="1007">
                  <c:v>33074</c:v>
                </c:pt>
                <c:pt idx="1008">
                  <c:v>33081</c:v>
                </c:pt>
                <c:pt idx="1009">
                  <c:v>33088</c:v>
                </c:pt>
                <c:pt idx="1010">
                  <c:v>33095</c:v>
                </c:pt>
                <c:pt idx="1011">
                  <c:v>33102</c:v>
                </c:pt>
                <c:pt idx="1012">
                  <c:v>33109</c:v>
                </c:pt>
                <c:pt idx="1013">
                  <c:v>33116</c:v>
                </c:pt>
                <c:pt idx="1014">
                  <c:v>33123</c:v>
                </c:pt>
                <c:pt idx="1015">
                  <c:v>33130</c:v>
                </c:pt>
                <c:pt idx="1016">
                  <c:v>33137</c:v>
                </c:pt>
                <c:pt idx="1017">
                  <c:v>33144</c:v>
                </c:pt>
                <c:pt idx="1018">
                  <c:v>33151</c:v>
                </c:pt>
                <c:pt idx="1019">
                  <c:v>33158</c:v>
                </c:pt>
                <c:pt idx="1020">
                  <c:v>33165</c:v>
                </c:pt>
                <c:pt idx="1021">
                  <c:v>33172</c:v>
                </c:pt>
                <c:pt idx="1022">
                  <c:v>33179</c:v>
                </c:pt>
                <c:pt idx="1023">
                  <c:v>33186</c:v>
                </c:pt>
                <c:pt idx="1024">
                  <c:v>33193</c:v>
                </c:pt>
                <c:pt idx="1025">
                  <c:v>33200</c:v>
                </c:pt>
                <c:pt idx="1026">
                  <c:v>33207</c:v>
                </c:pt>
                <c:pt idx="1027">
                  <c:v>33214</c:v>
                </c:pt>
                <c:pt idx="1028">
                  <c:v>33221</c:v>
                </c:pt>
                <c:pt idx="1029">
                  <c:v>33228</c:v>
                </c:pt>
                <c:pt idx="1030">
                  <c:v>33235</c:v>
                </c:pt>
                <c:pt idx="1031">
                  <c:v>33242</c:v>
                </c:pt>
                <c:pt idx="1032">
                  <c:v>33249</c:v>
                </c:pt>
                <c:pt idx="1033">
                  <c:v>33256</c:v>
                </c:pt>
                <c:pt idx="1034">
                  <c:v>33263</c:v>
                </c:pt>
                <c:pt idx="1035">
                  <c:v>33270</c:v>
                </c:pt>
                <c:pt idx="1036">
                  <c:v>33277</c:v>
                </c:pt>
                <c:pt idx="1037">
                  <c:v>33284</c:v>
                </c:pt>
                <c:pt idx="1038">
                  <c:v>33291</c:v>
                </c:pt>
                <c:pt idx="1039">
                  <c:v>33298</c:v>
                </c:pt>
                <c:pt idx="1040">
                  <c:v>33305</c:v>
                </c:pt>
                <c:pt idx="1041">
                  <c:v>33312</c:v>
                </c:pt>
                <c:pt idx="1042">
                  <c:v>33319</c:v>
                </c:pt>
                <c:pt idx="1043">
                  <c:v>33326</c:v>
                </c:pt>
                <c:pt idx="1044">
                  <c:v>33333</c:v>
                </c:pt>
                <c:pt idx="1045">
                  <c:v>33340</c:v>
                </c:pt>
                <c:pt idx="1046">
                  <c:v>33347</c:v>
                </c:pt>
                <c:pt idx="1047">
                  <c:v>33354</c:v>
                </c:pt>
                <c:pt idx="1048">
                  <c:v>33361</c:v>
                </c:pt>
                <c:pt idx="1049">
                  <c:v>33368</c:v>
                </c:pt>
                <c:pt idx="1050">
                  <c:v>33375</c:v>
                </c:pt>
                <c:pt idx="1051">
                  <c:v>33382</c:v>
                </c:pt>
                <c:pt idx="1052">
                  <c:v>33389</c:v>
                </c:pt>
                <c:pt idx="1053">
                  <c:v>33396</c:v>
                </c:pt>
                <c:pt idx="1054">
                  <c:v>33403</c:v>
                </c:pt>
                <c:pt idx="1055">
                  <c:v>33410</c:v>
                </c:pt>
                <c:pt idx="1056">
                  <c:v>33417</c:v>
                </c:pt>
                <c:pt idx="1057">
                  <c:v>33424</c:v>
                </c:pt>
                <c:pt idx="1058">
                  <c:v>33431</c:v>
                </c:pt>
                <c:pt idx="1059">
                  <c:v>33438</c:v>
                </c:pt>
                <c:pt idx="1060">
                  <c:v>33445</c:v>
                </c:pt>
                <c:pt idx="1061">
                  <c:v>33452</c:v>
                </c:pt>
                <c:pt idx="1062">
                  <c:v>33459</c:v>
                </c:pt>
                <c:pt idx="1063">
                  <c:v>33466</c:v>
                </c:pt>
                <c:pt idx="1064">
                  <c:v>33473</c:v>
                </c:pt>
                <c:pt idx="1065">
                  <c:v>33480</c:v>
                </c:pt>
                <c:pt idx="1066">
                  <c:v>33487</c:v>
                </c:pt>
                <c:pt idx="1067">
                  <c:v>33494</c:v>
                </c:pt>
                <c:pt idx="1068">
                  <c:v>33501</c:v>
                </c:pt>
                <c:pt idx="1069">
                  <c:v>33508</c:v>
                </c:pt>
                <c:pt idx="1070">
                  <c:v>33515</c:v>
                </c:pt>
                <c:pt idx="1071">
                  <c:v>33522</c:v>
                </c:pt>
                <c:pt idx="1072">
                  <c:v>33529</c:v>
                </c:pt>
                <c:pt idx="1073">
                  <c:v>33536</c:v>
                </c:pt>
                <c:pt idx="1074">
                  <c:v>33543</c:v>
                </c:pt>
                <c:pt idx="1075">
                  <c:v>33550</c:v>
                </c:pt>
                <c:pt idx="1076">
                  <c:v>33557</c:v>
                </c:pt>
                <c:pt idx="1077">
                  <c:v>33564</c:v>
                </c:pt>
                <c:pt idx="1078">
                  <c:v>33571</c:v>
                </c:pt>
                <c:pt idx="1079">
                  <c:v>33578</c:v>
                </c:pt>
                <c:pt idx="1080">
                  <c:v>33585</c:v>
                </c:pt>
                <c:pt idx="1081">
                  <c:v>33592</c:v>
                </c:pt>
                <c:pt idx="1082">
                  <c:v>33599</c:v>
                </c:pt>
                <c:pt idx="1083">
                  <c:v>33606</c:v>
                </c:pt>
                <c:pt idx="1084">
                  <c:v>33613</c:v>
                </c:pt>
                <c:pt idx="1085">
                  <c:v>33620</c:v>
                </c:pt>
                <c:pt idx="1086">
                  <c:v>33627</c:v>
                </c:pt>
                <c:pt idx="1087">
                  <c:v>33634</c:v>
                </c:pt>
                <c:pt idx="1088">
                  <c:v>33641</c:v>
                </c:pt>
                <c:pt idx="1089">
                  <c:v>33648</c:v>
                </c:pt>
                <c:pt idx="1090">
                  <c:v>33655</c:v>
                </c:pt>
                <c:pt idx="1091">
                  <c:v>33662</c:v>
                </c:pt>
                <c:pt idx="1092">
                  <c:v>33669</c:v>
                </c:pt>
                <c:pt idx="1093">
                  <c:v>33676</c:v>
                </c:pt>
                <c:pt idx="1094">
                  <c:v>33683</c:v>
                </c:pt>
                <c:pt idx="1095">
                  <c:v>33690</c:v>
                </c:pt>
                <c:pt idx="1096">
                  <c:v>33697</c:v>
                </c:pt>
                <c:pt idx="1097">
                  <c:v>33704</c:v>
                </c:pt>
                <c:pt idx="1098">
                  <c:v>33711</c:v>
                </c:pt>
                <c:pt idx="1099">
                  <c:v>33718</c:v>
                </c:pt>
                <c:pt idx="1100">
                  <c:v>33725</c:v>
                </c:pt>
                <c:pt idx="1101">
                  <c:v>33732</c:v>
                </c:pt>
                <c:pt idx="1102">
                  <c:v>33739</c:v>
                </c:pt>
                <c:pt idx="1103">
                  <c:v>33746</c:v>
                </c:pt>
                <c:pt idx="1104">
                  <c:v>33753</c:v>
                </c:pt>
                <c:pt idx="1105">
                  <c:v>33760</c:v>
                </c:pt>
                <c:pt idx="1106">
                  <c:v>33767</c:v>
                </c:pt>
                <c:pt idx="1107">
                  <c:v>33774</c:v>
                </c:pt>
                <c:pt idx="1108">
                  <c:v>33781</c:v>
                </c:pt>
                <c:pt idx="1109">
                  <c:v>33788</c:v>
                </c:pt>
                <c:pt idx="1110">
                  <c:v>33795</c:v>
                </c:pt>
                <c:pt idx="1111">
                  <c:v>33802</c:v>
                </c:pt>
                <c:pt idx="1112">
                  <c:v>33809</c:v>
                </c:pt>
                <c:pt idx="1113">
                  <c:v>33816</c:v>
                </c:pt>
                <c:pt idx="1114">
                  <c:v>33823</c:v>
                </c:pt>
                <c:pt idx="1115">
                  <c:v>33830</c:v>
                </c:pt>
                <c:pt idx="1116">
                  <c:v>33837</c:v>
                </c:pt>
                <c:pt idx="1117">
                  <c:v>33844</c:v>
                </c:pt>
                <c:pt idx="1118">
                  <c:v>33851</c:v>
                </c:pt>
                <c:pt idx="1119">
                  <c:v>33858</c:v>
                </c:pt>
                <c:pt idx="1120">
                  <c:v>33865</c:v>
                </c:pt>
                <c:pt idx="1121">
                  <c:v>33871</c:v>
                </c:pt>
                <c:pt idx="1122">
                  <c:v>33879</c:v>
                </c:pt>
                <c:pt idx="1123">
                  <c:v>33886</c:v>
                </c:pt>
                <c:pt idx="1124">
                  <c:v>33893</c:v>
                </c:pt>
                <c:pt idx="1125">
                  <c:v>33900</c:v>
                </c:pt>
                <c:pt idx="1126">
                  <c:v>33907</c:v>
                </c:pt>
                <c:pt idx="1127">
                  <c:v>33914</c:v>
                </c:pt>
                <c:pt idx="1128">
                  <c:v>33921</c:v>
                </c:pt>
                <c:pt idx="1129">
                  <c:v>33928</c:v>
                </c:pt>
                <c:pt idx="1130">
                  <c:v>33935</c:v>
                </c:pt>
                <c:pt idx="1131">
                  <c:v>33942</c:v>
                </c:pt>
                <c:pt idx="1132">
                  <c:v>33949</c:v>
                </c:pt>
                <c:pt idx="1133">
                  <c:v>33956</c:v>
                </c:pt>
                <c:pt idx="1134">
                  <c:v>33963</c:v>
                </c:pt>
                <c:pt idx="1135">
                  <c:v>33969</c:v>
                </c:pt>
                <c:pt idx="1136">
                  <c:v>33977</c:v>
                </c:pt>
                <c:pt idx="1137">
                  <c:v>33984</c:v>
                </c:pt>
                <c:pt idx="1138">
                  <c:v>33991</c:v>
                </c:pt>
                <c:pt idx="1139">
                  <c:v>33998</c:v>
                </c:pt>
                <c:pt idx="1140">
                  <c:v>34005</c:v>
                </c:pt>
                <c:pt idx="1141">
                  <c:v>34012</c:v>
                </c:pt>
                <c:pt idx="1142">
                  <c:v>34019</c:v>
                </c:pt>
                <c:pt idx="1143">
                  <c:v>34026</c:v>
                </c:pt>
                <c:pt idx="1144">
                  <c:v>34033</c:v>
                </c:pt>
                <c:pt idx="1145">
                  <c:v>34040</c:v>
                </c:pt>
                <c:pt idx="1146">
                  <c:v>34047</c:v>
                </c:pt>
                <c:pt idx="1147">
                  <c:v>34054</c:v>
                </c:pt>
                <c:pt idx="1148">
                  <c:v>34061</c:v>
                </c:pt>
                <c:pt idx="1149">
                  <c:v>34068</c:v>
                </c:pt>
                <c:pt idx="1150">
                  <c:v>34075</c:v>
                </c:pt>
                <c:pt idx="1151">
                  <c:v>34082</c:v>
                </c:pt>
                <c:pt idx="1152">
                  <c:v>34089</c:v>
                </c:pt>
                <c:pt idx="1153">
                  <c:v>34096</c:v>
                </c:pt>
                <c:pt idx="1154">
                  <c:v>34103</c:v>
                </c:pt>
                <c:pt idx="1155">
                  <c:v>34110</c:v>
                </c:pt>
                <c:pt idx="1156">
                  <c:v>34117</c:v>
                </c:pt>
                <c:pt idx="1157">
                  <c:v>34124</c:v>
                </c:pt>
                <c:pt idx="1158">
                  <c:v>34131</c:v>
                </c:pt>
                <c:pt idx="1159">
                  <c:v>34138</c:v>
                </c:pt>
                <c:pt idx="1160">
                  <c:v>34145</c:v>
                </c:pt>
                <c:pt idx="1161">
                  <c:v>34152</c:v>
                </c:pt>
                <c:pt idx="1162">
                  <c:v>34159</c:v>
                </c:pt>
                <c:pt idx="1163">
                  <c:v>34166</c:v>
                </c:pt>
                <c:pt idx="1164">
                  <c:v>34173</c:v>
                </c:pt>
                <c:pt idx="1165">
                  <c:v>34180</c:v>
                </c:pt>
                <c:pt idx="1166">
                  <c:v>34187</c:v>
                </c:pt>
                <c:pt idx="1167">
                  <c:v>34194</c:v>
                </c:pt>
                <c:pt idx="1168">
                  <c:v>34201</c:v>
                </c:pt>
                <c:pt idx="1169">
                  <c:v>34208</c:v>
                </c:pt>
                <c:pt idx="1170">
                  <c:v>34215</c:v>
                </c:pt>
                <c:pt idx="1171">
                  <c:v>34222</c:v>
                </c:pt>
                <c:pt idx="1172">
                  <c:v>34229</c:v>
                </c:pt>
                <c:pt idx="1173">
                  <c:v>34236</c:v>
                </c:pt>
                <c:pt idx="1174">
                  <c:v>34243</c:v>
                </c:pt>
                <c:pt idx="1175">
                  <c:v>34250</c:v>
                </c:pt>
                <c:pt idx="1176">
                  <c:v>34257</c:v>
                </c:pt>
                <c:pt idx="1177">
                  <c:v>34264</c:v>
                </c:pt>
                <c:pt idx="1178">
                  <c:v>34271</c:v>
                </c:pt>
                <c:pt idx="1179">
                  <c:v>34278</c:v>
                </c:pt>
                <c:pt idx="1180">
                  <c:v>34285</c:v>
                </c:pt>
                <c:pt idx="1181">
                  <c:v>34292</c:v>
                </c:pt>
                <c:pt idx="1182">
                  <c:v>34299</c:v>
                </c:pt>
                <c:pt idx="1183">
                  <c:v>34307</c:v>
                </c:pt>
                <c:pt idx="1184">
                  <c:v>34313</c:v>
                </c:pt>
                <c:pt idx="1185">
                  <c:v>34320</c:v>
                </c:pt>
                <c:pt idx="1186">
                  <c:v>34327</c:v>
                </c:pt>
                <c:pt idx="1187">
                  <c:v>34334</c:v>
                </c:pt>
                <c:pt idx="1188">
                  <c:v>34341</c:v>
                </c:pt>
                <c:pt idx="1189">
                  <c:v>34348</c:v>
                </c:pt>
                <c:pt idx="1190">
                  <c:v>34355</c:v>
                </c:pt>
                <c:pt idx="1191">
                  <c:v>34362</c:v>
                </c:pt>
                <c:pt idx="1192">
                  <c:v>34369</c:v>
                </c:pt>
                <c:pt idx="1193">
                  <c:v>34376</c:v>
                </c:pt>
                <c:pt idx="1194">
                  <c:v>34383</c:v>
                </c:pt>
                <c:pt idx="1195">
                  <c:v>34390</c:v>
                </c:pt>
                <c:pt idx="1196">
                  <c:v>34397</c:v>
                </c:pt>
                <c:pt idx="1197">
                  <c:v>34404</c:v>
                </c:pt>
                <c:pt idx="1198">
                  <c:v>34411</c:v>
                </c:pt>
                <c:pt idx="1199">
                  <c:v>34418</c:v>
                </c:pt>
                <c:pt idx="1200">
                  <c:v>34425</c:v>
                </c:pt>
                <c:pt idx="1201">
                  <c:v>34432</c:v>
                </c:pt>
                <c:pt idx="1202">
                  <c:v>34439</c:v>
                </c:pt>
                <c:pt idx="1203">
                  <c:v>34446</c:v>
                </c:pt>
                <c:pt idx="1204">
                  <c:v>34453</c:v>
                </c:pt>
                <c:pt idx="1205">
                  <c:v>34460</c:v>
                </c:pt>
                <c:pt idx="1206">
                  <c:v>34467</c:v>
                </c:pt>
                <c:pt idx="1207">
                  <c:v>34474</c:v>
                </c:pt>
                <c:pt idx="1208">
                  <c:v>34481</c:v>
                </c:pt>
                <c:pt idx="1209">
                  <c:v>34488</c:v>
                </c:pt>
                <c:pt idx="1210">
                  <c:v>34495</c:v>
                </c:pt>
                <c:pt idx="1211">
                  <c:v>34502</c:v>
                </c:pt>
                <c:pt idx="1212">
                  <c:v>34509</c:v>
                </c:pt>
                <c:pt idx="1213">
                  <c:v>34516</c:v>
                </c:pt>
                <c:pt idx="1214">
                  <c:v>34523</c:v>
                </c:pt>
                <c:pt idx="1215">
                  <c:v>34530</c:v>
                </c:pt>
                <c:pt idx="1216">
                  <c:v>34537</c:v>
                </c:pt>
                <c:pt idx="1217">
                  <c:v>34544</c:v>
                </c:pt>
                <c:pt idx="1218">
                  <c:v>34551</c:v>
                </c:pt>
                <c:pt idx="1219">
                  <c:v>34558</c:v>
                </c:pt>
                <c:pt idx="1220">
                  <c:v>34565</c:v>
                </c:pt>
                <c:pt idx="1221">
                  <c:v>34572</c:v>
                </c:pt>
                <c:pt idx="1222">
                  <c:v>34579</c:v>
                </c:pt>
                <c:pt idx="1223">
                  <c:v>34586</c:v>
                </c:pt>
                <c:pt idx="1224">
                  <c:v>34593</c:v>
                </c:pt>
                <c:pt idx="1225">
                  <c:v>34600</c:v>
                </c:pt>
                <c:pt idx="1226">
                  <c:v>34607</c:v>
                </c:pt>
                <c:pt idx="1227">
                  <c:v>34614</c:v>
                </c:pt>
                <c:pt idx="1228">
                  <c:v>34621</c:v>
                </c:pt>
                <c:pt idx="1229">
                  <c:v>34628</c:v>
                </c:pt>
                <c:pt idx="1230">
                  <c:v>34635</c:v>
                </c:pt>
                <c:pt idx="1231">
                  <c:v>34642</c:v>
                </c:pt>
                <c:pt idx="1232">
                  <c:v>34649</c:v>
                </c:pt>
                <c:pt idx="1233">
                  <c:v>34656</c:v>
                </c:pt>
                <c:pt idx="1234">
                  <c:v>34663</c:v>
                </c:pt>
                <c:pt idx="1235">
                  <c:v>34670</c:v>
                </c:pt>
                <c:pt idx="1236">
                  <c:v>34677</c:v>
                </c:pt>
                <c:pt idx="1237">
                  <c:v>34684</c:v>
                </c:pt>
                <c:pt idx="1238">
                  <c:v>34691</c:v>
                </c:pt>
                <c:pt idx="1239">
                  <c:v>34698</c:v>
                </c:pt>
                <c:pt idx="1240">
                  <c:v>34705</c:v>
                </c:pt>
                <c:pt idx="1241">
                  <c:v>34712</c:v>
                </c:pt>
                <c:pt idx="1242">
                  <c:v>34719</c:v>
                </c:pt>
                <c:pt idx="1243">
                  <c:v>34726</c:v>
                </c:pt>
                <c:pt idx="1244">
                  <c:v>34733</c:v>
                </c:pt>
                <c:pt idx="1245">
                  <c:v>34740</c:v>
                </c:pt>
                <c:pt idx="1246">
                  <c:v>34747</c:v>
                </c:pt>
                <c:pt idx="1247">
                  <c:v>34754</c:v>
                </c:pt>
                <c:pt idx="1248">
                  <c:v>34761</c:v>
                </c:pt>
                <c:pt idx="1249">
                  <c:v>34768</c:v>
                </c:pt>
                <c:pt idx="1250">
                  <c:v>34775</c:v>
                </c:pt>
                <c:pt idx="1251">
                  <c:v>34782</c:v>
                </c:pt>
                <c:pt idx="1252">
                  <c:v>34789</c:v>
                </c:pt>
                <c:pt idx="1253">
                  <c:v>34796</c:v>
                </c:pt>
                <c:pt idx="1254">
                  <c:v>34803</c:v>
                </c:pt>
                <c:pt idx="1255">
                  <c:v>34810</c:v>
                </c:pt>
                <c:pt idx="1256">
                  <c:v>34817</c:v>
                </c:pt>
                <c:pt idx="1257">
                  <c:v>34824</c:v>
                </c:pt>
                <c:pt idx="1258">
                  <c:v>34831</c:v>
                </c:pt>
                <c:pt idx="1259">
                  <c:v>34838</c:v>
                </c:pt>
                <c:pt idx="1260">
                  <c:v>34845</c:v>
                </c:pt>
                <c:pt idx="1261">
                  <c:v>34852</c:v>
                </c:pt>
                <c:pt idx="1262">
                  <c:v>34859</c:v>
                </c:pt>
                <c:pt idx="1263">
                  <c:v>34866</c:v>
                </c:pt>
                <c:pt idx="1264">
                  <c:v>34873</c:v>
                </c:pt>
                <c:pt idx="1265">
                  <c:v>34880</c:v>
                </c:pt>
                <c:pt idx="1266">
                  <c:v>34887</c:v>
                </c:pt>
                <c:pt idx="1267">
                  <c:v>34894</c:v>
                </c:pt>
                <c:pt idx="1268">
                  <c:v>34901</c:v>
                </c:pt>
                <c:pt idx="1269">
                  <c:v>34908</c:v>
                </c:pt>
                <c:pt idx="1270">
                  <c:v>34915</c:v>
                </c:pt>
                <c:pt idx="1271">
                  <c:v>34922</c:v>
                </c:pt>
                <c:pt idx="1272">
                  <c:v>34929</c:v>
                </c:pt>
                <c:pt idx="1273">
                  <c:v>34936</c:v>
                </c:pt>
                <c:pt idx="1274">
                  <c:v>34943</c:v>
                </c:pt>
                <c:pt idx="1275">
                  <c:v>34950</c:v>
                </c:pt>
                <c:pt idx="1276">
                  <c:v>34957</c:v>
                </c:pt>
                <c:pt idx="1277">
                  <c:v>34964</c:v>
                </c:pt>
                <c:pt idx="1278">
                  <c:v>34971</c:v>
                </c:pt>
                <c:pt idx="1279">
                  <c:v>34978</c:v>
                </c:pt>
                <c:pt idx="1280">
                  <c:v>34985</c:v>
                </c:pt>
                <c:pt idx="1281">
                  <c:v>34992</c:v>
                </c:pt>
                <c:pt idx="1282">
                  <c:v>34999</c:v>
                </c:pt>
                <c:pt idx="1283">
                  <c:v>35006</c:v>
                </c:pt>
                <c:pt idx="1284">
                  <c:v>35012</c:v>
                </c:pt>
                <c:pt idx="1285">
                  <c:v>35020</c:v>
                </c:pt>
                <c:pt idx="1286">
                  <c:v>35027</c:v>
                </c:pt>
                <c:pt idx="1287">
                  <c:v>35034</c:v>
                </c:pt>
                <c:pt idx="1288">
                  <c:v>35041</c:v>
                </c:pt>
                <c:pt idx="1289">
                  <c:v>35048</c:v>
                </c:pt>
                <c:pt idx="1290">
                  <c:v>35055</c:v>
                </c:pt>
                <c:pt idx="1291">
                  <c:v>35062</c:v>
                </c:pt>
                <c:pt idx="1292">
                  <c:v>35069</c:v>
                </c:pt>
                <c:pt idx="1293">
                  <c:v>35076</c:v>
                </c:pt>
                <c:pt idx="1294">
                  <c:v>35083</c:v>
                </c:pt>
                <c:pt idx="1295">
                  <c:v>35090</c:v>
                </c:pt>
                <c:pt idx="1296">
                  <c:v>35097</c:v>
                </c:pt>
                <c:pt idx="1297">
                  <c:v>35104</c:v>
                </c:pt>
                <c:pt idx="1298">
                  <c:v>35111</c:v>
                </c:pt>
                <c:pt idx="1299">
                  <c:v>35118</c:v>
                </c:pt>
                <c:pt idx="1300">
                  <c:v>35125</c:v>
                </c:pt>
                <c:pt idx="1301">
                  <c:v>35132</c:v>
                </c:pt>
                <c:pt idx="1302">
                  <c:v>35139</c:v>
                </c:pt>
                <c:pt idx="1303">
                  <c:v>35146</c:v>
                </c:pt>
                <c:pt idx="1304">
                  <c:v>35153</c:v>
                </c:pt>
                <c:pt idx="1305">
                  <c:v>35160</c:v>
                </c:pt>
                <c:pt idx="1306">
                  <c:v>35167</c:v>
                </c:pt>
                <c:pt idx="1307">
                  <c:v>35174</c:v>
                </c:pt>
                <c:pt idx="1308">
                  <c:v>35181</c:v>
                </c:pt>
                <c:pt idx="1309">
                  <c:v>35188</c:v>
                </c:pt>
                <c:pt idx="1310">
                  <c:v>35195</c:v>
                </c:pt>
                <c:pt idx="1311">
                  <c:v>35202</c:v>
                </c:pt>
                <c:pt idx="1312">
                  <c:v>35209</c:v>
                </c:pt>
                <c:pt idx="1313">
                  <c:v>35216</c:v>
                </c:pt>
                <c:pt idx="1314">
                  <c:v>35223</c:v>
                </c:pt>
                <c:pt idx="1315">
                  <c:v>35230</c:v>
                </c:pt>
                <c:pt idx="1316">
                  <c:v>35237</c:v>
                </c:pt>
                <c:pt idx="1317">
                  <c:v>35244</c:v>
                </c:pt>
                <c:pt idx="1318">
                  <c:v>35251</c:v>
                </c:pt>
                <c:pt idx="1319">
                  <c:v>35258</c:v>
                </c:pt>
                <c:pt idx="1320">
                  <c:v>35265</c:v>
                </c:pt>
                <c:pt idx="1321">
                  <c:v>35272</c:v>
                </c:pt>
                <c:pt idx="1322">
                  <c:v>35279</c:v>
                </c:pt>
                <c:pt idx="1323">
                  <c:v>35286</c:v>
                </c:pt>
                <c:pt idx="1324">
                  <c:v>35293</c:v>
                </c:pt>
                <c:pt idx="1325">
                  <c:v>35300</c:v>
                </c:pt>
                <c:pt idx="1326">
                  <c:v>35307</c:v>
                </c:pt>
                <c:pt idx="1327">
                  <c:v>35314</c:v>
                </c:pt>
                <c:pt idx="1328">
                  <c:v>35321</c:v>
                </c:pt>
                <c:pt idx="1329">
                  <c:v>35328</c:v>
                </c:pt>
                <c:pt idx="1330">
                  <c:v>35335</c:v>
                </c:pt>
                <c:pt idx="1331">
                  <c:v>35342</c:v>
                </c:pt>
                <c:pt idx="1332">
                  <c:v>35349</c:v>
                </c:pt>
                <c:pt idx="1333">
                  <c:v>35356</c:v>
                </c:pt>
                <c:pt idx="1334">
                  <c:v>35363</c:v>
                </c:pt>
                <c:pt idx="1335">
                  <c:v>35370</c:v>
                </c:pt>
                <c:pt idx="1336">
                  <c:v>35377</c:v>
                </c:pt>
                <c:pt idx="1337">
                  <c:v>35384</c:v>
                </c:pt>
                <c:pt idx="1338">
                  <c:v>35391</c:v>
                </c:pt>
                <c:pt idx="1339">
                  <c:v>35398</c:v>
                </c:pt>
                <c:pt idx="1340">
                  <c:v>35405</c:v>
                </c:pt>
                <c:pt idx="1341">
                  <c:v>35412</c:v>
                </c:pt>
                <c:pt idx="1342">
                  <c:v>35419</c:v>
                </c:pt>
                <c:pt idx="1343">
                  <c:v>35426</c:v>
                </c:pt>
                <c:pt idx="1344">
                  <c:v>35433</c:v>
                </c:pt>
                <c:pt idx="1345">
                  <c:v>35440</c:v>
                </c:pt>
                <c:pt idx="1346">
                  <c:v>35447</c:v>
                </c:pt>
                <c:pt idx="1347">
                  <c:v>35454</c:v>
                </c:pt>
                <c:pt idx="1348">
                  <c:v>35461</c:v>
                </c:pt>
                <c:pt idx="1349">
                  <c:v>35468</c:v>
                </c:pt>
                <c:pt idx="1350">
                  <c:v>35475</c:v>
                </c:pt>
                <c:pt idx="1351">
                  <c:v>35482</c:v>
                </c:pt>
                <c:pt idx="1352">
                  <c:v>35489</c:v>
                </c:pt>
                <c:pt idx="1353">
                  <c:v>35496</c:v>
                </c:pt>
                <c:pt idx="1354">
                  <c:v>35503</c:v>
                </c:pt>
                <c:pt idx="1355">
                  <c:v>35510</c:v>
                </c:pt>
                <c:pt idx="1356">
                  <c:v>35517</c:v>
                </c:pt>
                <c:pt idx="1357">
                  <c:v>35524</c:v>
                </c:pt>
                <c:pt idx="1358">
                  <c:v>35531</c:v>
                </c:pt>
                <c:pt idx="1359">
                  <c:v>35538</c:v>
                </c:pt>
                <c:pt idx="1360">
                  <c:v>35545</c:v>
                </c:pt>
                <c:pt idx="1361">
                  <c:v>35552</c:v>
                </c:pt>
                <c:pt idx="1362">
                  <c:v>35559</c:v>
                </c:pt>
                <c:pt idx="1363">
                  <c:v>35566</c:v>
                </c:pt>
                <c:pt idx="1364">
                  <c:v>35573</c:v>
                </c:pt>
                <c:pt idx="1365">
                  <c:v>35580</c:v>
                </c:pt>
                <c:pt idx="1366">
                  <c:v>35587</c:v>
                </c:pt>
                <c:pt idx="1367">
                  <c:v>35594</c:v>
                </c:pt>
                <c:pt idx="1368">
                  <c:v>35601</c:v>
                </c:pt>
                <c:pt idx="1369">
                  <c:v>35608</c:v>
                </c:pt>
                <c:pt idx="1370">
                  <c:v>35615</c:v>
                </c:pt>
                <c:pt idx="1371">
                  <c:v>35622</c:v>
                </c:pt>
                <c:pt idx="1372">
                  <c:v>35629</c:v>
                </c:pt>
                <c:pt idx="1373">
                  <c:v>35636</c:v>
                </c:pt>
                <c:pt idx="1374">
                  <c:v>35643</c:v>
                </c:pt>
                <c:pt idx="1375">
                  <c:v>35650</c:v>
                </c:pt>
                <c:pt idx="1376">
                  <c:v>35657</c:v>
                </c:pt>
                <c:pt idx="1377">
                  <c:v>35664</c:v>
                </c:pt>
                <c:pt idx="1378">
                  <c:v>35671</c:v>
                </c:pt>
                <c:pt idx="1379">
                  <c:v>35678</c:v>
                </c:pt>
                <c:pt idx="1380">
                  <c:v>35685</c:v>
                </c:pt>
                <c:pt idx="1381">
                  <c:v>35692</c:v>
                </c:pt>
                <c:pt idx="1382">
                  <c:v>35699</c:v>
                </c:pt>
                <c:pt idx="1383">
                  <c:v>35706</c:v>
                </c:pt>
                <c:pt idx="1384">
                  <c:v>35713</c:v>
                </c:pt>
                <c:pt idx="1385">
                  <c:v>35720</c:v>
                </c:pt>
                <c:pt idx="1386">
                  <c:v>35727</c:v>
                </c:pt>
                <c:pt idx="1387">
                  <c:v>35734</c:v>
                </c:pt>
                <c:pt idx="1388">
                  <c:v>35741</c:v>
                </c:pt>
                <c:pt idx="1389">
                  <c:v>35748</c:v>
                </c:pt>
                <c:pt idx="1390">
                  <c:v>35755</c:v>
                </c:pt>
                <c:pt idx="1391">
                  <c:v>35762</c:v>
                </c:pt>
                <c:pt idx="1392">
                  <c:v>35769</c:v>
                </c:pt>
                <c:pt idx="1393">
                  <c:v>35776</c:v>
                </c:pt>
                <c:pt idx="1394">
                  <c:v>35783</c:v>
                </c:pt>
                <c:pt idx="1395">
                  <c:v>35790</c:v>
                </c:pt>
                <c:pt idx="1396">
                  <c:v>35797</c:v>
                </c:pt>
                <c:pt idx="1397">
                  <c:v>35804</c:v>
                </c:pt>
                <c:pt idx="1398">
                  <c:v>35811</c:v>
                </c:pt>
                <c:pt idx="1399">
                  <c:v>35818</c:v>
                </c:pt>
                <c:pt idx="1400">
                  <c:v>35825</c:v>
                </c:pt>
                <c:pt idx="1401">
                  <c:v>35832</c:v>
                </c:pt>
                <c:pt idx="1402">
                  <c:v>35839</c:v>
                </c:pt>
                <c:pt idx="1403">
                  <c:v>35846</c:v>
                </c:pt>
                <c:pt idx="1404">
                  <c:v>35854</c:v>
                </c:pt>
                <c:pt idx="1405">
                  <c:v>35860</c:v>
                </c:pt>
                <c:pt idx="1406">
                  <c:v>35867</c:v>
                </c:pt>
                <c:pt idx="1407">
                  <c:v>35874</c:v>
                </c:pt>
                <c:pt idx="1408">
                  <c:v>35881</c:v>
                </c:pt>
                <c:pt idx="1409">
                  <c:v>35888</c:v>
                </c:pt>
                <c:pt idx="1410">
                  <c:v>35895</c:v>
                </c:pt>
                <c:pt idx="1411">
                  <c:v>35902</c:v>
                </c:pt>
                <c:pt idx="1412">
                  <c:v>35909</c:v>
                </c:pt>
                <c:pt idx="1413">
                  <c:v>35916</c:v>
                </c:pt>
                <c:pt idx="1414">
                  <c:v>35923</c:v>
                </c:pt>
                <c:pt idx="1415">
                  <c:v>35930</c:v>
                </c:pt>
                <c:pt idx="1416">
                  <c:v>35937</c:v>
                </c:pt>
                <c:pt idx="1417">
                  <c:v>35944</c:v>
                </c:pt>
                <c:pt idx="1418">
                  <c:v>35951</c:v>
                </c:pt>
                <c:pt idx="1419">
                  <c:v>35958</c:v>
                </c:pt>
                <c:pt idx="1420">
                  <c:v>35965</c:v>
                </c:pt>
                <c:pt idx="1421">
                  <c:v>35972</c:v>
                </c:pt>
                <c:pt idx="1422">
                  <c:v>35979</c:v>
                </c:pt>
                <c:pt idx="1423">
                  <c:v>35986</c:v>
                </c:pt>
                <c:pt idx="1424">
                  <c:v>35993</c:v>
                </c:pt>
                <c:pt idx="1425">
                  <c:v>36000</c:v>
                </c:pt>
                <c:pt idx="1426">
                  <c:v>36007</c:v>
                </c:pt>
                <c:pt idx="1427">
                  <c:v>36014</c:v>
                </c:pt>
                <c:pt idx="1428">
                  <c:v>36021</c:v>
                </c:pt>
                <c:pt idx="1429">
                  <c:v>36028</c:v>
                </c:pt>
                <c:pt idx="1430">
                  <c:v>36035</c:v>
                </c:pt>
                <c:pt idx="1431">
                  <c:v>36042</c:v>
                </c:pt>
                <c:pt idx="1432">
                  <c:v>36049</c:v>
                </c:pt>
                <c:pt idx="1433">
                  <c:v>36056</c:v>
                </c:pt>
                <c:pt idx="1434">
                  <c:v>36063</c:v>
                </c:pt>
                <c:pt idx="1435">
                  <c:v>36070</c:v>
                </c:pt>
                <c:pt idx="1436">
                  <c:v>36077</c:v>
                </c:pt>
                <c:pt idx="1437">
                  <c:v>36084</c:v>
                </c:pt>
                <c:pt idx="1438">
                  <c:v>36091</c:v>
                </c:pt>
                <c:pt idx="1439">
                  <c:v>36098</c:v>
                </c:pt>
                <c:pt idx="1440">
                  <c:v>36105</c:v>
                </c:pt>
                <c:pt idx="1441">
                  <c:v>36112</c:v>
                </c:pt>
                <c:pt idx="1442">
                  <c:v>36119</c:v>
                </c:pt>
                <c:pt idx="1443">
                  <c:v>36126</c:v>
                </c:pt>
                <c:pt idx="1444">
                  <c:v>36133</c:v>
                </c:pt>
                <c:pt idx="1445">
                  <c:v>36140</c:v>
                </c:pt>
                <c:pt idx="1446">
                  <c:v>36147</c:v>
                </c:pt>
                <c:pt idx="1447">
                  <c:v>36154</c:v>
                </c:pt>
                <c:pt idx="1448">
                  <c:v>36160</c:v>
                </c:pt>
                <c:pt idx="1449">
                  <c:v>36168</c:v>
                </c:pt>
                <c:pt idx="1450">
                  <c:v>36175</c:v>
                </c:pt>
                <c:pt idx="1451">
                  <c:v>36182</c:v>
                </c:pt>
                <c:pt idx="1452">
                  <c:v>36189</c:v>
                </c:pt>
                <c:pt idx="1453">
                  <c:v>36196</c:v>
                </c:pt>
                <c:pt idx="1454">
                  <c:v>36203</c:v>
                </c:pt>
                <c:pt idx="1455">
                  <c:v>36210</c:v>
                </c:pt>
                <c:pt idx="1456">
                  <c:v>36217</c:v>
                </c:pt>
                <c:pt idx="1457">
                  <c:v>36224</c:v>
                </c:pt>
                <c:pt idx="1458">
                  <c:v>36231</c:v>
                </c:pt>
                <c:pt idx="1459">
                  <c:v>36238</c:v>
                </c:pt>
                <c:pt idx="1460">
                  <c:v>36245</c:v>
                </c:pt>
                <c:pt idx="1461">
                  <c:v>36252</c:v>
                </c:pt>
                <c:pt idx="1462">
                  <c:v>36259</c:v>
                </c:pt>
                <c:pt idx="1463">
                  <c:v>36266</c:v>
                </c:pt>
                <c:pt idx="1464">
                  <c:v>36273</c:v>
                </c:pt>
                <c:pt idx="1465">
                  <c:v>36280</c:v>
                </c:pt>
                <c:pt idx="1466">
                  <c:v>36287</c:v>
                </c:pt>
                <c:pt idx="1467">
                  <c:v>36294</c:v>
                </c:pt>
                <c:pt idx="1468">
                  <c:v>36301</c:v>
                </c:pt>
                <c:pt idx="1469">
                  <c:v>36308</c:v>
                </c:pt>
                <c:pt idx="1470">
                  <c:v>36315</c:v>
                </c:pt>
                <c:pt idx="1471">
                  <c:v>36322</c:v>
                </c:pt>
                <c:pt idx="1472">
                  <c:v>36329</c:v>
                </c:pt>
                <c:pt idx="1473">
                  <c:v>36336</c:v>
                </c:pt>
                <c:pt idx="1474">
                  <c:v>36343</c:v>
                </c:pt>
                <c:pt idx="1475">
                  <c:v>36350</c:v>
                </c:pt>
                <c:pt idx="1476">
                  <c:v>36357</c:v>
                </c:pt>
                <c:pt idx="1477">
                  <c:v>36364</c:v>
                </c:pt>
                <c:pt idx="1478">
                  <c:v>36371</c:v>
                </c:pt>
                <c:pt idx="1479">
                  <c:v>36378</c:v>
                </c:pt>
                <c:pt idx="1480">
                  <c:v>36385</c:v>
                </c:pt>
                <c:pt idx="1481">
                  <c:v>36392</c:v>
                </c:pt>
                <c:pt idx="1482">
                  <c:v>36399</c:v>
                </c:pt>
                <c:pt idx="1483">
                  <c:v>36406</c:v>
                </c:pt>
                <c:pt idx="1484">
                  <c:v>36413</c:v>
                </c:pt>
                <c:pt idx="1485">
                  <c:v>36420</c:v>
                </c:pt>
                <c:pt idx="1486">
                  <c:v>36427</c:v>
                </c:pt>
                <c:pt idx="1487">
                  <c:v>36434</c:v>
                </c:pt>
                <c:pt idx="1488">
                  <c:v>36441</c:v>
                </c:pt>
                <c:pt idx="1489">
                  <c:v>36448</c:v>
                </c:pt>
                <c:pt idx="1490">
                  <c:v>36455</c:v>
                </c:pt>
                <c:pt idx="1491">
                  <c:v>36462</c:v>
                </c:pt>
                <c:pt idx="1492">
                  <c:v>36469</c:v>
                </c:pt>
                <c:pt idx="1493">
                  <c:v>36476</c:v>
                </c:pt>
                <c:pt idx="1494">
                  <c:v>36483</c:v>
                </c:pt>
                <c:pt idx="1495">
                  <c:v>36490</c:v>
                </c:pt>
                <c:pt idx="1496">
                  <c:v>36497</c:v>
                </c:pt>
                <c:pt idx="1497">
                  <c:v>36504</c:v>
                </c:pt>
                <c:pt idx="1498">
                  <c:v>36511</c:v>
                </c:pt>
                <c:pt idx="1499">
                  <c:v>36518</c:v>
                </c:pt>
                <c:pt idx="1500">
                  <c:v>36525</c:v>
                </c:pt>
                <c:pt idx="1501">
                  <c:v>36532</c:v>
                </c:pt>
                <c:pt idx="1502">
                  <c:v>36539</c:v>
                </c:pt>
                <c:pt idx="1503">
                  <c:v>36546</c:v>
                </c:pt>
                <c:pt idx="1504">
                  <c:v>36553</c:v>
                </c:pt>
                <c:pt idx="1505">
                  <c:v>36560</c:v>
                </c:pt>
                <c:pt idx="1506">
                  <c:v>36567</c:v>
                </c:pt>
                <c:pt idx="1507">
                  <c:v>36574</c:v>
                </c:pt>
                <c:pt idx="1508">
                  <c:v>36581</c:v>
                </c:pt>
                <c:pt idx="1509">
                  <c:v>36588</c:v>
                </c:pt>
                <c:pt idx="1510">
                  <c:v>36595</c:v>
                </c:pt>
                <c:pt idx="1511">
                  <c:v>36602</c:v>
                </c:pt>
                <c:pt idx="1512">
                  <c:v>36609</c:v>
                </c:pt>
                <c:pt idx="1513">
                  <c:v>36616</c:v>
                </c:pt>
                <c:pt idx="1514">
                  <c:v>36623</c:v>
                </c:pt>
                <c:pt idx="1515">
                  <c:v>36630</c:v>
                </c:pt>
                <c:pt idx="1516">
                  <c:v>36637</c:v>
                </c:pt>
                <c:pt idx="1517">
                  <c:v>36644</c:v>
                </c:pt>
                <c:pt idx="1518">
                  <c:v>36651</c:v>
                </c:pt>
                <c:pt idx="1519">
                  <c:v>36658</c:v>
                </c:pt>
                <c:pt idx="1520">
                  <c:v>36665</c:v>
                </c:pt>
                <c:pt idx="1521">
                  <c:v>36672</c:v>
                </c:pt>
                <c:pt idx="1522">
                  <c:v>36679</c:v>
                </c:pt>
                <c:pt idx="1523">
                  <c:v>36686</c:v>
                </c:pt>
                <c:pt idx="1524">
                  <c:v>36693</c:v>
                </c:pt>
                <c:pt idx="1525">
                  <c:v>36700</c:v>
                </c:pt>
                <c:pt idx="1526">
                  <c:v>36707</c:v>
                </c:pt>
                <c:pt idx="1527">
                  <c:v>36714</c:v>
                </c:pt>
                <c:pt idx="1528">
                  <c:v>36721</c:v>
                </c:pt>
                <c:pt idx="1529">
                  <c:v>36728</c:v>
                </c:pt>
                <c:pt idx="1530">
                  <c:v>36735</c:v>
                </c:pt>
                <c:pt idx="1531">
                  <c:v>36742</c:v>
                </c:pt>
                <c:pt idx="1532">
                  <c:v>36749</c:v>
                </c:pt>
                <c:pt idx="1533">
                  <c:v>36756</c:v>
                </c:pt>
                <c:pt idx="1534">
                  <c:v>36763</c:v>
                </c:pt>
                <c:pt idx="1535">
                  <c:v>36770</c:v>
                </c:pt>
                <c:pt idx="1536">
                  <c:v>36777</c:v>
                </c:pt>
                <c:pt idx="1537">
                  <c:v>36784</c:v>
                </c:pt>
                <c:pt idx="1538">
                  <c:v>36791</c:v>
                </c:pt>
                <c:pt idx="1539">
                  <c:v>36798</c:v>
                </c:pt>
                <c:pt idx="1540">
                  <c:v>36805</c:v>
                </c:pt>
                <c:pt idx="1541">
                  <c:v>36812</c:v>
                </c:pt>
                <c:pt idx="1542">
                  <c:v>36819</c:v>
                </c:pt>
                <c:pt idx="1543">
                  <c:v>36826</c:v>
                </c:pt>
                <c:pt idx="1544">
                  <c:v>36833</c:v>
                </c:pt>
                <c:pt idx="1545">
                  <c:v>36840</c:v>
                </c:pt>
                <c:pt idx="1546">
                  <c:v>36847</c:v>
                </c:pt>
                <c:pt idx="1547">
                  <c:v>36854</c:v>
                </c:pt>
                <c:pt idx="1548">
                  <c:v>36861</c:v>
                </c:pt>
                <c:pt idx="1549">
                  <c:v>36868</c:v>
                </c:pt>
                <c:pt idx="1550">
                  <c:v>36875</c:v>
                </c:pt>
                <c:pt idx="1551">
                  <c:v>36882</c:v>
                </c:pt>
                <c:pt idx="1552">
                  <c:v>36889</c:v>
                </c:pt>
                <c:pt idx="1553">
                  <c:v>36896</c:v>
                </c:pt>
                <c:pt idx="1554">
                  <c:v>36903</c:v>
                </c:pt>
                <c:pt idx="1555">
                  <c:v>36910</c:v>
                </c:pt>
                <c:pt idx="1556">
                  <c:v>36917</c:v>
                </c:pt>
                <c:pt idx="1557">
                  <c:v>36924</c:v>
                </c:pt>
                <c:pt idx="1558">
                  <c:v>36931</c:v>
                </c:pt>
                <c:pt idx="1559">
                  <c:v>36938</c:v>
                </c:pt>
                <c:pt idx="1560">
                  <c:v>36945</c:v>
                </c:pt>
                <c:pt idx="1561">
                  <c:v>36952</c:v>
                </c:pt>
                <c:pt idx="1562">
                  <c:v>36959</c:v>
                </c:pt>
                <c:pt idx="1563">
                  <c:v>36966</c:v>
                </c:pt>
                <c:pt idx="1564">
                  <c:v>36973</c:v>
                </c:pt>
                <c:pt idx="1565">
                  <c:v>36980</c:v>
                </c:pt>
                <c:pt idx="1566">
                  <c:v>36987</c:v>
                </c:pt>
                <c:pt idx="1567">
                  <c:v>36994</c:v>
                </c:pt>
                <c:pt idx="1568">
                  <c:v>37001</c:v>
                </c:pt>
                <c:pt idx="1569">
                  <c:v>37008</c:v>
                </c:pt>
                <c:pt idx="1570">
                  <c:v>37015</c:v>
                </c:pt>
                <c:pt idx="1571">
                  <c:v>37022</c:v>
                </c:pt>
                <c:pt idx="1572">
                  <c:v>37029</c:v>
                </c:pt>
                <c:pt idx="1573">
                  <c:v>37036</c:v>
                </c:pt>
                <c:pt idx="1574">
                  <c:v>37043</c:v>
                </c:pt>
                <c:pt idx="1575">
                  <c:v>37050</c:v>
                </c:pt>
                <c:pt idx="1576">
                  <c:v>37057</c:v>
                </c:pt>
                <c:pt idx="1577">
                  <c:v>37064</c:v>
                </c:pt>
                <c:pt idx="1578">
                  <c:v>37071</c:v>
                </c:pt>
                <c:pt idx="1579">
                  <c:v>37078</c:v>
                </c:pt>
                <c:pt idx="1580">
                  <c:v>37085</c:v>
                </c:pt>
                <c:pt idx="1581">
                  <c:v>37092</c:v>
                </c:pt>
                <c:pt idx="1582">
                  <c:v>37099</c:v>
                </c:pt>
                <c:pt idx="1583">
                  <c:v>37106</c:v>
                </c:pt>
                <c:pt idx="1584">
                  <c:v>37113</c:v>
                </c:pt>
                <c:pt idx="1585">
                  <c:v>37120</c:v>
                </c:pt>
                <c:pt idx="1586">
                  <c:v>37127</c:v>
                </c:pt>
                <c:pt idx="1587">
                  <c:v>37134</c:v>
                </c:pt>
                <c:pt idx="1588">
                  <c:v>37141</c:v>
                </c:pt>
                <c:pt idx="1589">
                  <c:v>37148</c:v>
                </c:pt>
                <c:pt idx="1590">
                  <c:v>37155</c:v>
                </c:pt>
                <c:pt idx="1591">
                  <c:v>37162</c:v>
                </c:pt>
                <c:pt idx="1592">
                  <c:v>37169</c:v>
                </c:pt>
                <c:pt idx="1593">
                  <c:v>37176</c:v>
                </c:pt>
                <c:pt idx="1594">
                  <c:v>37183</c:v>
                </c:pt>
                <c:pt idx="1595">
                  <c:v>37190</c:v>
                </c:pt>
                <c:pt idx="1596">
                  <c:v>37197</c:v>
                </c:pt>
                <c:pt idx="1597">
                  <c:v>37204</c:v>
                </c:pt>
                <c:pt idx="1598">
                  <c:v>37211</c:v>
                </c:pt>
                <c:pt idx="1599">
                  <c:v>37218</c:v>
                </c:pt>
                <c:pt idx="1600">
                  <c:v>37225</c:v>
                </c:pt>
                <c:pt idx="1601">
                  <c:v>37232</c:v>
                </c:pt>
                <c:pt idx="1602">
                  <c:v>37239</c:v>
                </c:pt>
                <c:pt idx="1603">
                  <c:v>37246</c:v>
                </c:pt>
                <c:pt idx="1604">
                  <c:v>37253</c:v>
                </c:pt>
                <c:pt idx="1605">
                  <c:v>37260</c:v>
                </c:pt>
                <c:pt idx="1606">
                  <c:v>37267</c:v>
                </c:pt>
                <c:pt idx="1607">
                  <c:v>37274</c:v>
                </c:pt>
                <c:pt idx="1608">
                  <c:v>37281</c:v>
                </c:pt>
                <c:pt idx="1609">
                  <c:v>37288</c:v>
                </c:pt>
                <c:pt idx="1610">
                  <c:v>37295</c:v>
                </c:pt>
                <c:pt idx="1611">
                  <c:v>37302</c:v>
                </c:pt>
                <c:pt idx="1612">
                  <c:v>37309</c:v>
                </c:pt>
                <c:pt idx="1613">
                  <c:v>37316</c:v>
                </c:pt>
                <c:pt idx="1614">
                  <c:v>37323</c:v>
                </c:pt>
                <c:pt idx="1615">
                  <c:v>37330</c:v>
                </c:pt>
                <c:pt idx="1616">
                  <c:v>37337</c:v>
                </c:pt>
                <c:pt idx="1617">
                  <c:v>37344</c:v>
                </c:pt>
                <c:pt idx="1618">
                  <c:v>37351</c:v>
                </c:pt>
                <c:pt idx="1619">
                  <c:v>37358</c:v>
                </c:pt>
                <c:pt idx="1620">
                  <c:v>37365</c:v>
                </c:pt>
                <c:pt idx="1621">
                  <c:v>37372</c:v>
                </c:pt>
                <c:pt idx="1622">
                  <c:v>37379</c:v>
                </c:pt>
                <c:pt idx="1623">
                  <c:v>37386</c:v>
                </c:pt>
                <c:pt idx="1624">
                  <c:v>37393</c:v>
                </c:pt>
                <c:pt idx="1625">
                  <c:v>37400</c:v>
                </c:pt>
                <c:pt idx="1626">
                  <c:v>37407</c:v>
                </c:pt>
                <c:pt idx="1627">
                  <c:v>37414</c:v>
                </c:pt>
                <c:pt idx="1628">
                  <c:v>37421</c:v>
                </c:pt>
                <c:pt idx="1629">
                  <c:v>37428</c:v>
                </c:pt>
                <c:pt idx="1630">
                  <c:v>37435</c:v>
                </c:pt>
                <c:pt idx="1631">
                  <c:v>37442</c:v>
                </c:pt>
                <c:pt idx="1632">
                  <c:v>37449</c:v>
                </c:pt>
                <c:pt idx="1633">
                  <c:v>37456</c:v>
                </c:pt>
                <c:pt idx="1634">
                  <c:v>37463</c:v>
                </c:pt>
                <c:pt idx="1635">
                  <c:v>37470</c:v>
                </c:pt>
                <c:pt idx="1636">
                  <c:v>37477</c:v>
                </c:pt>
                <c:pt idx="1637">
                  <c:v>37484</c:v>
                </c:pt>
                <c:pt idx="1638">
                  <c:v>37491</c:v>
                </c:pt>
                <c:pt idx="1639">
                  <c:v>37498</c:v>
                </c:pt>
                <c:pt idx="1640">
                  <c:v>37505</c:v>
                </c:pt>
                <c:pt idx="1641">
                  <c:v>37512</c:v>
                </c:pt>
                <c:pt idx="1642">
                  <c:v>37519</c:v>
                </c:pt>
                <c:pt idx="1643">
                  <c:v>37526</c:v>
                </c:pt>
                <c:pt idx="1644">
                  <c:v>37533</c:v>
                </c:pt>
                <c:pt idx="1645">
                  <c:v>37540</c:v>
                </c:pt>
                <c:pt idx="1646">
                  <c:v>37547</c:v>
                </c:pt>
                <c:pt idx="1647">
                  <c:v>37554</c:v>
                </c:pt>
                <c:pt idx="1648">
                  <c:v>37561</c:v>
                </c:pt>
                <c:pt idx="1649">
                  <c:v>37568</c:v>
                </c:pt>
                <c:pt idx="1650">
                  <c:v>37575</c:v>
                </c:pt>
                <c:pt idx="1651">
                  <c:v>37582</c:v>
                </c:pt>
                <c:pt idx="1652">
                  <c:v>37589</c:v>
                </c:pt>
                <c:pt idx="1653">
                  <c:v>37596</c:v>
                </c:pt>
                <c:pt idx="1654">
                  <c:v>37603</c:v>
                </c:pt>
                <c:pt idx="1655">
                  <c:v>37610</c:v>
                </c:pt>
                <c:pt idx="1656">
                  <c:v>37617</c:v>
                </c:pt>
                <c:pt idx="1657">
                  <c:v>37624</c:v>
                </c:pt>
                <c:pt idx="1658">
                  <c:v>37631</c:v>
                </c:pt>
                <c:pt idx="1659">
                  <c:v>37638</c:v>
                </c:pt>
                <c:pt idx="1660">
                  <c:v>37645</c:v>
                </c:pt>
                <c:pt idx="1661">
                  <c:v>37652</c:v>
                </c:pt>
                <c:pt idx="1662">
                  <c:v>37659</c:v>
                </c:pt>
                <c:pt idx="1663">
                  <c:v>37666</c:v>
                </c:pt>
                <c:pt idx="1664">
                  <c:v>37673</c:v>
                </c:pt>
                <c:pt idx="1665">
                  <c:v>37680</c:v>
                </c:pt>
                <c:pt idx="1666">
                  <c:v>37687</c:v>
                </c:pt>
                <c:pt idx="1667">
                  <c:v>37694</c:v>
                </c:pt>
                <c:pt idx="1668">
                  <c:v>37701</c:v>
                </c:pt>
                <c:pt idx="1669">
                  <c:v>37708</c:v>
                </c:pt>
                <c:pt idx="1670">
                  <c:v>37715</c:v>
                </c:pt>
                <c:pt idx="1671">
                  <c:v>37722</c:v>
                </c:pt>
                <c:pt idx="1672">
                  <c:v>37729</c:v>
                </c:pt>
                <c:pt idx="1673">
                  <c:v>37736</c:v>
                </c:pt>
                <c:pt idx="1674">
                  <c:v>37743</c:v>
                </c:pt>
                <c:pt idx="1675">
                  <c:v>37750</c:v>
                </c:pt>
                <c:pt idx="1676">
                  <c:v>37757</c:v>
                </c:pt>
                <c:pt idx="1677">
                  <c:v>37764</c:v>
                </c:pt>
                <c:pt idx="1678">
                  <c:v>37771</c:v>
                </c:pt>
                <c:pt idx="1679">
                  <c:v>37778</c:v>
                </c:pt>
                <c:pt idx="1680">
                  <c:v>37785</c:v>
                </c:pt>
                <c:pt idx="1681">
                  <c:v>37792</c:v>
                </c:pt>
                <c:pt idx="1682">
                  <c:v>37799</c:v>
                </c:pt>
                <c:pt idx="1683">
                  <c:v>37806</c:v>
                </c:pt>
                <c:pt idx="1684">
                  <c:v>37813</c:v>
                </c:pt>
                <c:pt idx="1685">
                  <c:v>37820</c:v>
                </c:pt>
                <c:pt idx="1686">
                  <c:v>37827</c:v>
                </c:pt>
                <c:pt idx="1687">
                  <c:v>37834</c:v>
                </c:pt>
                <c:pt idx="1688">
                  <c:v>37841</c:v>
                </c:pt>
                <c:pt idx="1689">
                  <c:v>37848</c:v>
                </c:pt>
                <c:pt idx="1690">
                  <c:v>37855</c:v>
                </c:pt>
                <c:pt idx="1691">
                  <c:v>37862</c:v>
                </c:pt>
                <c:pt idx="1692">
                  <c:v>37869</c:v>
                </c:pt>
                <c:pt idx="1693">
                  <c:v>37876</c:v>
                </c:pt>
                <c:pt idx="1694">
                  <c:v>37883</c:v>
                </c:pt>
                <c:pt idx="1695">
                  <c:v>37890</c:v>
                </c:pt>
                <c:pt idx="1696">
                  <c:v>37897</c:v>
                </c:pt>
                <c:pt idx="1697">
                  <c:v>37904</c:v>
                </c:pt>
                <c:pt idx="1698">
                  <c:v>37911</c:v>
                </c:pt>
                <c:pt idx="1699">
                  <c:v>37918</c:v>
                </c:pt>
                <c:pt idx="1700">
                  <c:v>37925</c:v>
                </c:pt>
                <c:pt idx="1701">
                  <c:v>37932</c:v>
                </c:pt>
                <c:pt idx="1702">
                  <c:v>37939</c:v>
                </c:pt>
                <c:pt idx="1703">
                  <c:v>37946</c:v>
                </c:pt>
                <c:pt idx="1704">
                  <c:v>37953</c:v>
                </c:pt>
                <c:pt idx="1705">
                  <c:v>37960</c:v>
                </c:pt>
                <c:pt idx="1706">
                  <c:v>37967</c:v>
                </c:pt>
                <c:pt idx="1707">
                  <c:v>37974</c:v>
                </c:pt>
                <c:pt idx="1708">
                  <c:v>37981</c:v>
                </c:pt>
                <c:pt idx="1709">
                  <c:v>37986</c:v>
                </c:pt>
                <c:pt idx="1710">
                  <c:v>37994</c:v>
                </c:pt>
                <c:pt idx="1711">
                  <c:v>38001</c:v>
                </c:pt>
                <c:pt idx="1712">
                  <c:v>38008</c:v>
                </c:pt>
                <c:pt idx="1713">
                  <c:v>38015</c:v>
                </c:pt>
                <c:pt idx="1714">
                  <c:v>38022</c:v>
                </c:pt>
                <c:pt idx="1715">
                  <c:v>38029</c:v>
                </c:pt>
                <c:pt idx="1716">
                  <c:v>38036</c:v>
                </c:pt>
                <c:pt idx="1717">
                  <c:v>38043</c:v>
                </c:pt>
                <c:pt idx="1718">
                  <c:v>38050</c:v>
                </c:pt>
                <c:pt idx="1719">
                  <c:v>38057</c:v>
                </c:pt>
                <c:pt idx="1720">
                  <c:v>38064</c:v>
                </c:pt>
                <c:pt idx="1721">
                  <c:v>38071</c:v>
                </c:pt>
                <c:pt idx="1722">
                  <c:v>38078</c:v>
                </c:pt>
                <c:pt idx="1723">
                  <c:v>38085</c:v>
                </c:pt>
                <c:pt idx="1724">
                  <c:v>38092</c:v>
                </c:pt>
                <c:pt idx="1725">
                  <c:v>38099</c:v>
                </c:pt>
                <c:pt idx="1726">
                  <c:v>38106</c:v>
                </c:pt>
                <c:pt idx="1727">
                  <c:v>38113</c:v>
                </c:pt>
                <c:pt idx="1728">
                  <c:v>38120</c:v>
                </c:pt>
                <c:pt idx="1729">
                  <c:v>38127</c:v>
                </c:pt>
                <c:pt idx="1730">
                  <c:v>38134</c:v>
                </c:pt>
                <c:pt idx="1731">
                  <c:v>38141</c:v>
                </c:pt>
                <c:pt idx="1732">
                  <c:v>38148</c:v>
                </c:pt>
                <c:pt idx="1733">
                  <c:v>38155</c:v>
                </c:pt>
                <c:pt idx="1734">
                  <c:v>38162</c:v>
                </c:pt>
                <c:pt idx="1735">
                  <c:v>38169</c:v>
                </c:pt>
                <c:pt idx="1736">
                  <c:v>38176</c:v>
                </c:pt>
                <c:pt idx="1737">
                  <c:v>38183</c:v>
                </c:pt>
                <c:pt idx="1738">
                  <c:v>38190</c:v>
                </c:pt>
                <c:pt idx="1739">
                  <c:v>38197</c:v>
                </c:pt>
                <c:pt idx="1740">
                  <c:v>38204</c:v>
                </c:pt>
                <c:pt idx="1741">
                  <c:v>38211</c:v>
                </c:pt>
                <c:pt idx="1742">
                  <c:v>38218</c:v>
                </c:pt>
                <c:pt idx="1743">
                  <c:v>38225</c:v>
                </c:pt>
                <c:pt idx="1744">
                  <c:v>38232</c:v>
                </c:pt>
                <c:pt idx="1745">
                  <c:v>38239</c:v>
                </c:pt>
                <c:pt idx="1746">
                  <c:v>38246</c:v>
                </c:pt>
                <c:pt idx="1747">
                  <c:v>38253</c:v>
                </c:pt>
                <c:pt idx="1748">
                  <c:v>38260</c:v>
                </c:pt>
                <c:pt idx="1749">
                  <c:v>38267</c:v>
                </c:pt>
                <c:pt idx="1750">
                  <c:v>38274</c:v>
                </c:pt>
                <c:pt idx="1751">
                  <c:v>38281</c:v>
                </c:pt>
                <c:pt idx="1752">
                  <c:v>38288</c:v>
                </c:pt>
                <c:pt idx="1753">
                  <c:v>38295</c:v>
                </c:pt>
                <c:pt idx="1754">
                  <c:v>38302</c:v>
                </c:pt>
                <c:pt idx="1755">
                  <c:v>38309</c:v>
                </c:pt>
                <c:pt idx="1756">
                  <c:v>38315</c:v>
                </c:pt>
                <c:pt idx="1757">
                  <c:v>38323</c:v>
                </c:pt>
                <c:pt idx="1758">
                  <c:v>38330</c:v>
                </c:pt>
                <c:pt idx="1759">
                  <c:v>38337</c:v>
                </c:pt>
                <c:pt idx="1760">
                  <c:v>38343</c:v>
                </c:pt>
                <c:pt idx="1761">
                  <c:v>38350</c:v>
                </c:pt>
                <c:pt idx="1762">
                  <c:v>38358</c:v>
                </c:pt>
                <c:pt idx="1763">
                  <c:v>38365</c:v>
                </c:pt>
                <c:pt idx="1764">
                  <c:v>38372</c:v>
                </c:pt>
                <c:pt idx="1765">
                  <c:v>38379</c:v>
                </c:pt>
                <c:pt idx="1766">
                  <c:v>38386</c:v>
                </c:pt>
                <c:pt idx="1767">
                  <c:v>38393</c:v>
                </c:pt>
                <c:pt idx="1768">
                  <c:v>38400</c:v>
                </c:pt>
                <c:pt idx="1769">
                  <c:v>38407</c:v>
                </c:pt>
                <c:pt idx="1770">
                  <c:v>38414</c:v>
                </c:pt>
                <c:pt idx="1771">
                  <c:v>38421</c:v>
                </c:pt>
                <c:pt idx="1772">
                  <c:v>38428</c:v>
                </c:pt>
                <c:pt idx="1773">
                  <c:v>38435</c:v>
                </c:pt>
                <c:pt idx="1774">
                  <c:v>38442</c:v>
                </c:pt>
                <c:pt idx="1775">
                  <c:v>38449</c:v>
                </c:pt>
                <c:pt idx="1776">
                  <c:v>38456</c:v>
                </c:pt>
                <c:pt idx="1777">
                  <c:v>38463</c:v>
                </c:pt>
                <c:pt idx="1778">
                  <c:v>38470</c:v>
                </c:pt>
                <c:pt idx="1779">
                  <c:v>38477</c:v>
                </c:pt>
                <c:pt idx="1780">
                  <c:v>38484</c:v>
                </c:pt>
                <c:pt idx="1781">
                  <c:v>38491</c:v>
                </c:pt>
                <c:pt idx="1782">
                  <c:v>38498</c:v>
                </c:pt>
                <c:pt idx="1783">
                  <c:v>38505</c:v>
                </c:pt>
                <c:pt idx="1784">
                  <c:v>38512</c:v>
                </c:pt>
                <c:pt idx="1785">
                  <c:v>38519</c:v>
                </c:pt>
                <c:pt idx="1786">
                  <c:v>38526</c:v>
                </c:pt>
                <c:pt idx="1787">
                  <c:v>38533</c:v>
                </c:pt>
                <c:pt idx="1788">
                  <c:v>38540</c:v>
                </c:pt>
                <c:pt idx="1789">
                  <c:v>38547</c:v>
                </c:pt>
                <c:pt idx="1790">
                  <c:v>38554</c:v>
                </c:pt>
                <c:pt idx="1791">
                  <c:v>38561</c:v>
                </c:pt>
                <c:pt idx="1792">
                  <c:v>38568</c:v>
                </c:pt>
                <c:pt idx="1793">
                  <c:v>38575</c:v>
                </c:pt>
                <c:pt idx="1794">
                  <c:v>38582</c:v>
                </c:pt>
                <c:pt idx="1795">
                  <c:v>38589</c:v>
                </c:pt>
                <c:pt idx="1796">
                  <c:v>38596</c:v>
                </c:pt>
                <c:pt idx="1797">
                  <c:v>38603</c:v>
                </c:pt>
                <c:pt idx="1798">
                  <c:v>38610</c:v>
                </c:pt>
                <c:pt idx="1799">
                  <c:v>38617</c:v>
                </c:pt>
                <c:pt idx="1800">
                  <c:v>38624</c:v>
                </c:pt>
                <c:pt idx="1801">
                  <c:v>38631</c:v>
                </c:pt>
                <c:pt idx="1802">
                  <c:v>38638</c:v>
                </c:pt>
                <c:pt idx="1803">
                  <c:v>38645</c:v>
                </c:pt>
                <c:pt idx="1804">
                  <c:v>38652</c:v>
                </c:pt>
                <c:pt idx="1805">
                  <c:v>38659</c:v>
                </c:pt>
                <c:pt idx="1806">
                  <c:v>38666</c:v>
                </c:pt>
                <c:pt idx="1807">
                  <c:v>38673</c:v>
                </c:pt>
                <c:pt idx="1808">
                  <c:v>38679</c:v>
                </c:pt>
                <c:pt idx="1809">
                  <c:v>38687</c:v>
                </c:pt>
                <c:pt idx="1810">
                  <c:v>38694</c:v>
                </c:pt>
                <c:pt idx="1811">
                  <c:v>38701</c:v>
                </c:pt>
                <c:pt idx="1812">
                  <c:v>38708</c:v>
                </c:pt>
                <c:pt idx="1813">
                  <c:v>38715</c:v>
                </c:pt>
                <c:pt idx="1814">
                  <c:v>38722</c:v>
                </c:pt>
                <c:pt idx="1815">
                  <c:v>38729</c:v>
                </c:pt>
                <c:pt idx="1816">
                  <c:v>38736</c:v>
                </c:pt>
                <c:pt idx="1817">
                  <c:v>38743</c:v>
                </c:pt>
                <c:pt idx="1818">
                  <c:v>38750</c:v>
                </c:pt>
                <c:pt idx="1819">
                  <c:v>38757</c:v>
                </c:pt>
                <c:pt idx="1820">
                  <c:v>38764</c:v>
                </c:pt>
                <c:pt idx="1821">
                  <c:v>38771</c:v>
                </c:pt>
                <c:pt idx="1822">
                  <c:v>38778</c:v>
                </c:pt>
                <c:pt idx="1823">
                  <c:v>38785</c:v>
                </c:pt>
                <c:pt idx="1824">
                  <c:v>38792</c:v>
                </c:pt>
                <c:pt idx="1825">
                  <c:v>38799</c:v>
                </c:pt>
                <c:pt idx="1826">
                  <c:v>38806</c:v>
                </c:pt>
                <c:pt idx="1827">
                  <c:v>38813</c:v>
                </c:pt>
                <c:pt idx="1828">
                  <c:v>38820</c:v>
                </c:pt>
                <c:pt idx="1829">
                  <c:v>38827</c:v>
                </c:pt>
                <c:pt idx="1830">
                  <c:v>38834</c:v>
                </c:pt>
                <c:pt idx="1831">
                  <c:v>38841</c:v>
                </c:pt>
                <c:pt idx="1832">
                  <c:v>38848</c:v>
                </c:pt>
                <c:pt idx="1833">
                  <c:v>38855</c:v>
                </c:pt>
                <c:pt idx="1834">
                  <c:v>38862</c:v>
                </c:pt>
                <c:pt idx="1835">
                  <c:v>38869</c:v>
                </c:pt>
                <c:pt idx="1836">
                  <c:v>38876</c:v>
                </c:pt>
                <c:pt idx="1837">
                  <c:v>38883</c:v>
                </c:pt>
                <c:pt idx="1838">
                  <c:v>38890</c:v>
                </c:pt>
                <c:pt idx="1839">
                  <c:v>38897</c:v>
                </c:pt>
                <c:pt idx="1840">
                  <c:v>38904</c:v>
                </c:pt>
                <c:pt idx="1841">
                  <c:v>38911</c:v>
                </c:pt>
                <c:pt idx="1842">
                  <c:v>38918</c:v>
                </c:pt>
                <c:pt idx="1843">
                  <c:v>38925</c:v>
                </c:pt>
                <c:pt idx="1844">
                  <c:v>38932</c:v>
                </c:pt>
                <c:pt idx="1845">
                  <c:v>38939</c:v>
                </c:pt>
                <c:pt idx="1846">
                  <c:v>38946</c:v>
                </c:pt>
                <c:pt idx="1847">
                  <c:v>38953</c:v>
                </c:pt>
                <c:pt idx="1848">
                  <c:v>38960</c:v>
                </c:pt>
                <c:pt idx="1849">
                  <c:v>38967</c:v>
                </c:pt>
                <c:pt idx="1850">
                  <c:v>38974</c:v>
                </c:pt>
                <c:pt idx="1851">
                  <c:v>38981</c:v>
                </c:pt>
                <c:pt idx="1852">
                  <c:v>38988</c:v>
                </c:pt>
                <c:pt idx="1853">
                  <c:v>38995</c:v>
                </c:pt>
                <c:pt idx="1854">
                  <c:v>39002</c:v>
                </c:pt>
                <c:pt idx="1855">
                  <c:v>39009</c:v>
                </c:pt>
                <c:pt idx="1856">
                  <c:v>39016</c:v>
                </c:pt>
                <c:pt idx="1857">
                  <c:v>39023</c:v>
                </c:pt>
                <c:pt idx="1858">
                  <c:v>39030</c:v>
                </c:pt>
                <c:pt idx="1859">
                  <c:v>39037</c:v>
                </c:pt>
                <c:pt idx="1860">
                  <c:v>39043</c:v>
                </c:pt>
                <c:pt idx="1861">
                  <c:v>39051</c:v>
                </c:pt>
                <c:pt idx="1862">
                  <c:v>39058</c:v>
                </c:pt>
                <c:pt idx="1863">
                  <c:v>39065</c:v>
                </c:pt>
                <c:pt idx="1864">
                  <c:v>39072</c:v>
                </c:pt>
                <c:pt idx="1865">
                  <c:v>39079</c:v>
                </c:pt>
                <c:pt idx="1866">
                  <c:v>39086</c:v>
                </c:pt>
                <c:pt idx="1867">
                  <c:v>39093</c:v>
                </c:pt>
                <c:pt idx="1868">
                  <c:v>39100</c:v>
                </c:pt>
                <c:pt idx="1869">
                  <c:v>39107</c:v>
                </c:pt>
                <c:pt idx="1870">
                  <c:v>39114</c:v>
                </c:pt>
                <c:pt idx="1871">
                  <c:v>39121</c:v>
                </c:pt>
                <c:pt idx="1872">
                  <c:v>39128</c:v>
                </c:pt>
                <c:pt idx="1873">
                  <c:v>39135</c:v>
                </c:pt>
                <c:pt idx="1874">
                  <c:v>39142</c:v>
                </c:pt>
                <c:pt idx="1875">
                  <c:v>39149</c:v>
                </c:pt>
                <c:pt idx="1876">
                  <c:v>39156</c:v>
                </c:pt>
                <c:pt idx="1877">
                  <c:v>39163</c:v>
                </c:pt>
                <c:pt idx="1878">
                  <c:v>39170</c:v>
                </c:pt>
                <c:pt idx="1879">
                  <c:v>39177</c:v>
                </c:pt>
                <c:pt idx="1880">
                  <c:v>39184</c:v>
                </c:pt>
                <c:pt idx="1881">
                  <c:v>39191</c:v>
                </c:pt>
                <c:pt idx="1882">
                  <c:v>39198</c:v>
                </c:pt>
                <c:pt idx="1883">
                  <c:v>39205</c:v>
                </c:pt>
                <c:pt idx="1884">
                  <c:v>39212</c:v>
                </c:pt>
                <c:pt idx="1885">
                  <c:v>39219</c:v>
                </c:pt>
                <c:pt idx="1886">
                  <c:v>39226</c:v>
                </c:pt>
                <c:pt idx="1887">
                  <c:v>39233</c:v>
                </c:pt>
                <c:pt idx="1888">
                  <c:v>39240</c:v>
                </c:pt>
                <c:pt idx="1889">
                  <c:v>39247</c:v>
                </c:pt>
                <c:pt idx="1890">
                  <c:v>39254</c:v>
                </c:pt>
                <c:pt idx="1891">
                  <c:v>39261</c:v>
                </c:pt>
                <c:pt idx="1892">
                  <c:v>39268</c:v>
                </c:pt>
                <c:pt idx="1893">
                  <c:v>39275</c:v>
                </c:pt>
                <c:pt idx="1894">
                  <c:v>39282</c:v>
                </c:pt>
                <c:pt idx="1895">
                  <c:v>39289</c:v>
                </c:pt>
                <c:pt idx="1896">
                  <c:v>39296</c:v>
                </c:pt>
                <c:pt idx="1897">
                  <c:v>39303</c:v>
                </c:pt>
                <c:pt idx="1898">
                  <c:v>39310</c:v>
                </c:pt>
                <c:pt idx="1899">
                  <c:v>39317</c:v>
                </c:pt>
                <c:pt idx="1900">
                  <c:v>39324</c:v>
                </c:pt>
                <c:pt idx="1901">
                  <c:v>39331</c:v>
                </c:pt>
                <c:pt idx="1902">
                  <c:v>39338</c:v>
                </c:pt>
                <c:pt idx="1903">
                  <c:v>39345</c:v>
                </c:pt>
                <c:pt idx="1904">
                  <c:v>39352</c:v>
                </c:pt>
                <c:pt idx="1905">
                  <c:v>39359</c:v>
                </c:pt>
                <c:pt idx="1906">
                  <c:v>39366</c:v>
                </c:pt>
                <c:pt idx="1907">
                  <c:v>39373</c:v>
                </c:pt>
                <c:pt idx="1908">
                  <c:v>39380</c:v>
                </c:pt>
                <c:pt idx="1909">
                  <c:v>39387</c:v>
                </c:pt>
                <c:pt idx="1910">
                  <c:v>39394</c:v>
                </c:pt>
                <c:pt idx="1911">
                  <c:v>39401</c:v>
                </c:pt>
                <c:pt idx="1912">
                  <c:v>39407</c:v>
                </c:pt>
                <c:pt idx="1913">
                  <c:v>39415</c:v>
                </c:pt>
                <c:pt idx="1914">
                  <c:v>39422</c:v>
                </c:pt>
                <c:pt idx="1915">
                  <c:v>39429</c:v>
                </c:pt>
                <c:pt idx="1916">
                  <c:v>39436</c:v>
                </c:pt>
                <c:pt idx="1917">
                  <c:v>39443</c:v>
                </c:pt>
                <c:pt idx="1918">
                  <c:v>39450</c:v>
                </c:pt>
                <c:pt idx="1919">
                  <c:v>39457</c:v>
                </c:pt>
                <c:pt idx="1920">
                  <c:v>39464</c:v>
                </c:pt>
                <c:pt idx="1921">
                  <c:v>39471</c:v>
                </c:pt>
                <c:pt idx="1922">
                  <c:v>39478</c:v>
                </c:pt>
                <c:pt idx="1923">
                  <c:v>39485</c:v>
                </c:pt>
                <c:pt idx="1924">
                  <c:v>39492</c:v>
                </c:pt>
                <c:pt idx="1925">
                  <c:v>39499</c:v>
                </c:pt>
                <c:pt idx="1926">
                  <c:v>39506</c:v>
                </c:pt>
                <c:pt idx="1927">
                  <c:v>39513</c:v>
                </c:pt>
                <c:pt idx="1928">
                  <c:v>39520</c:v>
                </c:pt>
                <c:pt idx="1929">
                  <c:v>39527</c:v>
                </c:pt>
                <c:pt idx="1930">
                  <c:v>39534</c:v>
                </c:pt>
                <c:pt idx="1931">
                  <c:v>39541</c:v>
                </c:pt>
                <c:pt idx="1932">
                  <c:v>39548</c:v>
                </c:pt>
                <c:pt idx="1933">
                  <c:v>39555</c:v>
                </c:pt>
                <c:pt idx="1934">
                  <c:v>39562</c:v>
                </c:pt>
                <c:pt idx="1935">
                  <c:v>39569</c:v>
                </c:pt>
                <c:pt idx="1936">
                  <c:v>39576</c:v>
                </c:pt>
                <c:pt idx="1937">
                  <c:v>39583</c:v>
                </c:pt>
                <c:pt idx="1938">
                  <c:v>39590</c:v>
                </c:pt>
                <c:pt idx="1939">
                  <c:v>39597</c:v>
                </c:pt>
                <c:pt idx="1940">
                  <c:v>39604</c:v>
                </c:pt>
                <c:pt idx="1941">
                  <c:v>39611</c:v>
                </c:pt>
                <c:pt idx="1942">
                  <c:v>39618</c:v>
                </c:pt>
                <c:pt idx="1943">
                  <c:v>39625</c:v>
                </c:pt>
                <c:pt idx="1944">
                  <c:v>39632</c:v>
                </c:pt>
                <c:pt idx="1945">
                  <c:v>39639</c:v>
                </c:pt>
                <c:pt idx="1946">
                  <c:v>39646</c:v>
                </c:pt>
                <c:pt idx="1947">
                  <c:v>39653</c:v>
                </c:pt>
                <c:pt idx="1948">
                  <c:v>39660</c:v>
                </c:pt>
                <c:pt idx="1949">
                  <c:v>39667</c:v>
                </c:pt>
                <c:pt idx="1950">
                  <c:v>39674</c:v>
                </c:pt>
                <c:pt idx="1951">
                  <c:v>39681</c:v>
                </c:pt>
                <c:pt idx="1952">
                  <c:v>39688</c:v>
                </c:pt>
                <c:pt idx="1953">
                  <c:v>39695</c:v>
                </c:pt>
                <c:pt idx="1954">
                  <c:v>39702</c:v>
                </c:pt>
                <c:pt idx="1955">
                  <c:v>39709</c:v>
                </c:pt>
                <c:pt idx="1956">
                  <c:v>39716</c:v>
                </c:pt>
                <c:pt idx="1957">
                  <c:v>39723</c:v>
                </c:pt>
                <c:pt idx="1958">
                  <c:v>39730</c:v>
                </c:pt>
                <c:pt idx="1959">
                  <c:v>39737</c:v>
                </c:pt>
                <c:pt idx="1960">
                  <c:v>39744</c:v>
                </c:pt>
                <c:pt idx="1961">
                  <c:v>39751</c:v>
                </c:pt>
                <c:pt idx="1962">
                  <c:v>39758</c:v>
                </c:pt>
                <c:pt idx="1963">
                  <c:v>39765</c:v>
                </c:pt>
                <c:pt idx="1964">
                  <c:v>39772</c:v>
                </c:pt>
                <c:pt idx="1965">
                  <c:v>39778</c:v>
                </c:pt>
                <c:pt idx="1966">
                  <c:v>39786</c:v>
                </c:pt>
                <c:pt idx="1967">
                  <c:v>39793</c:v>
                </c:pt>
                <c:pt idx="1968">
                  <c:v>39800</c:v>
                </c:pt>
                <c:pt idx="1969">
                  <c:v>39806</c:v>
                </c:pt>
                <c:pt idx="1970">
                  <c:v>39813</c:v>
                </c:pt>
                <c:pt idx="1971">
                  <c:v>39821</c:v>
                </c:pt>
                <c:pt idx="1972">
                  <c:v>39828</c:v>
                </c:pt>
                <c:pt idx="1973">
                  <c:v>39835</c:v>
                </c:pt>
                <c:pt idx="1974">
                  <c:v>39842</c:v>
                </c:pt>
                <c:pt idx="1975">
                  <c:v>39849</c:v>
                </c:pt>
                <c:pt idx="1976">
                  <c:v>39856</c:v>
                </c:pt>
                <c:pt idx="1977">
                  <c:v>39863</c:v>
                </c:pt>
                <c:pt idx="1978">
                  <c:v>39870</c:v>
                </c:pt>
                <c:pt idx="1979">
                  <c:v>39877</c:v>
                </c:pt>
                <c:pt idx="1980">
                  <c:v>39884</c:v>
                </c:pt>
                <c:pt idx="1981">
                  <c:v>39891</c:v>
                </c:pt>
                <c:pt idx="1982">
                  <c:v>39898</c:v>
                </c:pt>
                <c:pt idx="1983">
                  <c:v>39905</c:v>
                </c:pt>
                <c:pt idx="1984">
                  <c:v>39912</c:v>
                </c:pt>
                <c:pt idx="1985">
                  <c:v>39919</c:v>
                </c:pt>
                <c:pt idx="1986">
                  <c:v>39926</c:v>
                </c:pt>
                <c:pt idx="1987">
                  <c:v>39933</c:v>
                </c:pt>
                <c:pt idx="1988">
                  <c:v>39940</c:v>
                </c:pt>
                <c:pt idx="1989">
                  <c:v>39947</c:v>
                </c:pt>
                <c:pt idx="1990">
                  <c:v>39954</c:v>
                </c:pt>
                <c:pt idx="1991">
                  <c:v>39961</c:v>
                </c:pt>
                <c:pt idx="1992">
                  <c:v>39968</c:v>
                </c:pt>
                <c:pt idx="1993">
                  <c:v>39975</c:v>
                </c:pt>
                <c:pt idx="1994">
                  <c:v>39982</c:v>
                </c:pt>
                <c:pt idx="1995">
                  <c:v>39989</c:v>
                </c:pt>
                <c:pt idx="1996">
                  <c:v>39996</c:v>
                </c:pt>
                <c:pt idx="1997">
                  <c:v>40003</c:v>
                </c:pt>
                <c:pt idx="1998">
                  <c:v>40010</c:v>
                </c:pt>
                <c:pt idx="1999">
                  <c:v>40017</c:v>
                </c:pt>
                <c:pt idx="2000">
                  <c:v>40024</c:v>
                </c:pt>
                <c:pt idx="2001">
                  <c:v>40031</c:v>
                </c:pt>
                <c:pt idx="2002">
                  <c:v>40038</c:v>
                </c:pt>
                <c:pt idx="2003">
                  <c:v>40045</c:v>
                </c:pt>
                <c:pt idx="2004">
                  <c:v>40052</c:v>
                </c:pt>
                <c:pt idx="2005">
                  <c:v>40059</c:v>
                </c:pt>
                <c:pt idx="2006">
                  <c:v>40066</c:v>
                </c:pt>
                <c:pt idx="2007">
                  <c:v>40073</c:v>
                </c:pt>
                <c:pt idx="2008">
                  <c:v>40080</c:v>
                </c:pt>
                <c:pt idx="2009">
                  <c:v>40087</c:v>
                </c:pt>
                <c:pt idx="2010">
                  <c:v>40094</c:v>
                </c:pt>
                <c:pt idx="2011">
                  <c:v>40101</c:v>
                </c:pt>
                <c:pt idx="2012">
                  <c:v>40108</c:v>
                </c:pt>
                <c:pt idx="2013">
                  <c:v>40115</c:v>
                </c:pt>
                <c:pt idx="2014">
                  <c:v>40122</c:v>
                </c:pt>
                <c:pt idx="2015">
                  <c:v>40129</c:v>
                </c:pt>
                <c:pt idx="2016">
                  <c:v>40136</c:v>
                </c:pt>
                <c:pt idx="2017">
                  <c:v>40142</c:v>
                </c:pt>
                <c:pt idx="2018">
                  <c:v>40150</c:v>
                </c:pt>
                <c:pt idx="2019">
                  <c:v>40157</c:v>
                </c:pt>
                <c:pt idx="2020">
                  <c:v>40164</c:v>
                </c:pt>
                <c:pt idx="2021">
                  <c:v>40171</c:v>
                </c:pt>
                <c:pt idx="2022">
                  <c:v>40178</c:v>
                </c:pt>
                <c:pt idx="2023">
                  <c:v>40185</c:v>
                </c:pt>
                <c:pt idx="2024">
                  <c:v>40192</c:v>
                </c:pt>
                <c:pt idx="2025">
                  <c:v>40199</c:v>
                </c:pt>
                <c:pt idx="2026">
                  <c:v>40206</c:v>
                </c:pt>
                <c:pt idx="2027">
                  <c:v>40213</c:v>
                </c:pt>
                <c:pt idx="2028">
                  <c:v>40220</c:v>
                </c:pt>
                <c:pt idx="2029">
                  <c:v>40227</c:v>
                </c:pt>
                <c:pt idx="2030">
                  <c:v>40234</c:v>
                </c:pt>
                <c:pt idx="2031">
                  <c:v>40241</c:v>
                </c:pt>
                <c:pt idx="2032">
                  <c:v>40248</c:v>
                </c:pt>
                <c:pt idx="2033">
                  <c:v>40255</c:v>
                </c:pt>
                <c:pt idx="2034">
                  <c:v>40262</c:v>
                </c:pt>
                <c:pt idx="2035">
                  <c:v>40269</c:v>
                </c:pt>
                <c:pt idx="2036">
                  <c:v>40276</c:v>
                </c:pt>
                <c:pt idx="2037">
                  <c:v>40283</c:v>
                </c:pt>
                <c:pt idx="2038">
                  <c:v>40290</c:v>
                </c:pt>
                <c:pt idx="2039">
                  <c:v>40297</c:v>
                </c:pt>
                <c:pt idx="2040">
                  <c:v>40304</c:v>
                </c:pt>
                <c:pt idx="2041">
                  <c:v>40311</c:v>
                </c:pt>
                <c:pt idx="2042">
                  <c:v>40318</c:v>
                </c:pt>
                <c:pt idx="2043">
                  <c:v>40325</c:v>
                </c:pt>
                <c:pt idx="2044">
                  <c:v>40332</c:v>
                </c:pt>
                <c:pt idx="2045">
                  <c:v>40339</c:v>
                </c:pt>
                <c:pt idx="2046">
                  <c:v>40346</c:v>
                </c:pt>
                <c:pt idx="2047">
                  <c:v>40353</c:v>
                </c:pt>
                <c:pt idx="2048">
                  <c:v>40360</c:v>
                </c:pt>
                <c:pt idx="2049">
                  <c:v>40367</c:v>
                </c:pt>
                <c:pt idx="2050">
                  <c:v>40374</c:v>
                </c:pt>
                <c:pt idx="2051">
                  <c:v>40381</c:v>
                </c:pt>
                <c:pt idx="2052">
                  <c:v>40388</c:v>
                </c:pt>
                <c:pt idx="2053">
                  <c:v>40395</c:v>
                </c:pt>
                <c:pt idx="2054">
                  <c:v>40402</c:v>
                </c:pt>
                <c:pt idx="2055">
                  <c:v>40409</c:v>
                </c:pt>
                <c:pt idx="2056">
                  <c:v>40416</c:v>
                </c:pt>
                <c:pt idx="2057">
                  <c:v>40423</c:v>
                </c:pt>
                <c:pt idx="2058">
                  <c:v>40430</c:v>
                </c:pt>
                <c:pt idx="2059">
                  <c:v>40437</c:v>
                </c:pt>
                <c:pt idx="2060">
                  <c:v>40444</c:v>
                </c:pt>
                <c:pt idx="2061">
                  <c:v>40451</c:v>
                </c:pt>
                <c:pt idx="2062">
                  <c:v>40458</c:v>
                </c:pt>
                <c:pt idx="2063">
                  <c:v>40465</c:v>
                </c:pt>
                <c:pt idx="2064">
                  <c:v>40472</c:v>
                </c:pt>
                <c:pt idx="2065">
                  <c:v>40479</c:v>
                </c:pt>
                <c:pt idx="2066">
                  <c:v>40486</c:v>
                </c:pt>
                <c:pt idx="2067">
                  <c:v>40493</c:v>
                </c:pt>
                <c:pt idx="2068">
                  <c:v>40500</c:v>
                </c:pt>
                <c:pt idx="2069">
                  <c:v>40506</c:v>
                </c:pt>
                <c:pt idx="2070">
                  <c:v>40514</c:v>
                </c:pt>
                <c:pt idx="2071">
                  <c:v>40521</c:v>
                </c:pt>
                <c:pt idx="2072">
                  <c:v>40528</c:v>
                </c:pt>
                <c:pt idx="2073">
                  <c:v>40535</c:v>
                </c:pt>
                <c:pt idx="2074">
                  <c:v>40542</c:v>
                </c:pt>
                <c:pt idx="2075">
                  <c:v>40549</c:v>
                </c:pt>
                <c:pt idx="2076">
                  <c:v>40556</c:v>
                </c:pt>
                <c:pt idx="2077">
                  <c:v>40563</c:v>
                </c:pt>
                <c:pt idx="2078">
                  <c:v>40570</c:v>
                </c:pt>
                <c:pt idx="2079">
                  <c:v>40577</c:v>
                </c:pt>
                <c:pt idx="2080">
                  <c:v>40584</c:v>
                </c:pt>
                <c:pt idx="2081">
                  <c:v>40591</c:v>
                </c:pt>
                <c:pt idx="2082">
                  <c:v>40598</c:v>
                </c:pt>
                <c:pt idx="2083">
                  <c:v>40605</c:v>
                </c:pt>
                <c:pt idx="2084">
                  <c:v>40612</c:v>
                </c:pt>
                <c:pt idx="2085">
                  <c:v>40619</c:v>
                </c:pt>
                <c:pt idx="2086">
                  <c:v>40626</c:v>
                </c:pt>
                <c:pt idx="2087">
                  <c:v>40633</c:v>
                </c:pt>
                <c:pt idx="2088">
                  <c:v>40640</c:v>
                </c:pt>
                <c:pt idx="2089">
                  <c:v>40647</c:v>
                </c:pt>
                <c:pt idx="2090">
                  <c:v>40654</c:v>
                </c:pt>
                <c:pt idx="2091">
                  <c:v>40661</c:v>
                </c:pt>
                <c:pt idx="2092">
                  <c:v>40668</c:v>
                </c:pt>
                <c:pt idx="2093">
                  <c:v>40675</c:v>
                </c:pt>
                <c:pt idx="2094">
                  <c:v>40682</c:v>
                </c:pt>
                <c:pt idx="2095">
                  <c:v>40689</c:v>
                </c:pt>
                <c:pt idx="2096">
                  <c:v>40696</c:v>
                </c:pt>
                <c:pt idx="2097">
                  <c:v>40703</c:v>
                </c:pt>
                <c:pt idx="2098">
                  <c:v>40710</c:v>
                </c:pt>
                <c:pt idx="2099">
                  <c:v>40717</c:v>
                </c:pt>
                <c:pt idx="2100">
                  <c:v>40724</c:v>
                </c:pt>
                <c:pt idx="2101">
                  <c:v>40731</c:v>
                </c:pt>
                <c:pt idx="2102">
                  <c:v>40738</c:v>
                </c:pt>
                <c:pt idx="2103">
                  <c:v>40745</c:v>
                </c:pt>
                <c:pt idx="2104">
                  <c:v>40752</c:v>
                </c:pt>
                <c:pt idx="2105">
                  <c:v>40759</c:v>
                </c:pt>
                <c:pt idx="2106">
                  <c:v>40766</c:v>
                </c:pt>
                <c:pt idx="2107">
                  <c:v>40773</c:v>
                </c:pt>
                <c:pt idx="2108">
                  <c:v>40780</c:v>
                </c:pt>
                <c:pt idx="2109">
                  <c:v>40787</c:v>
                </c:pt>
                <c:pt idx="2110">
                  <c:v>40794</c:v>
                </c:pt>
                <c:pt idx="2111">
                  <c:v>40801</c:v>
                </c:pt>
                <c:pt idx="2112">
                  <c:v>40808</c:v>
                </c:pt>
                <c:pt idx="2113">
                  <c:v>40815</c:v>
                </c:pt>
                <c:pt idx="2114">
                  <c:v>40822</c:v>
                </c:pt>
                <c:pt idx="2115">
                  <c:v>40829</c:v>
                </c:pt>
                <c:pt idx="2116">
                  <c:v>40836</c:v>
                </c:pt>
                <c:pt idx="2117">
                  <c:v>40843</c:v>
                </c:pt>
                <c:pt idx="2118">
                  <c:v>40850</c:v>
                </c:pt>
                <c:pt idx="2119">
                  <c:v>40857</c:v>
                </c:pt>
                <c:pt idx="2120">
                  <c:v>40864</c:v>
                </c:pt>
                <c:pt idx="2121">
                  <c:v>40870</c:v>
                </c:pt>
                <c:pt idx="2122">
                  <c:v>40878</c:v>
                </c:pt>
                <c:pt idx="2123">
                  <c:v>40885</c:v>
                </c:pt>
                <c:pt idx="2124">
                  <c:v>40892</c:v>
                </c:pt>
                <c:pt idx="2125">
                  <c:v>40899</c:v>
                </c:pt>
                <c:pt idx="2126">
                  <c:v>40906</c:v>
                </c:pt>
                <c:pt idx="2127">
                  <c:v>40913</c:v>
                </c:pt>
                <c:pt idx="2128">
                  <c:v>40920</c:v>
                </c:pt>
                <c:pt idx="2129">
                  <c:v>40927</c:v>
                </c:pt>
                <c:pt idx="2130">
                  <c:v>40934</c:v>
                </c:pt>
                <c:pt idx="2131">
                  <c:v>40941</c:v>
                </c:pt>
                <c:pt idx="2132">
                  <c:v>40948</c:v>
                </c:pt>
                <c:pt idx="2133">
                  <c:v>40955</c:v>
                </c:pt>
                <c:pt idx="2134">
                  <c:v>40962</c:v>
                </c:pt>
                <c:pt idx="2135">
                  <c:v>40969</c:v>
                </c:pt>
                <c:pt idx="2136">
                  <c:v>40976</c:v>
                </c:pt>
                <c:pt idx="2137">
                  <c:v>40983</c:v>
                </c:pt>
                <c:pt idx="2138">
                  <c:v>40990</c:v>
                </c:pt>
                <c:pt idx="2139">
                  <c:v>40997</c:v>
                </c:pt>
                <c:pt idx="2140">
                  <c:v>41004</c:v>
                </c:pt>
                <c:pt idx="2141">
                  <c:v>41011</c:v>
                </c:pt>
                <c:pt idx="2142">
                  <c:v>41018</c:v>
                </c:pt>
                <c:pt idx="2143">
                  <c:v>41025</c:v>
                </c:pt>
                <c:pt idx="2144">
                  <c:v>41032</c:v>
                </c:pt>
                <c:pt idx="2145">
                  <c:v>41039</c:v>
                </c:pt>
                <c:pt idx="2146">
                  <c:v>41046</c:v>
                </c:pt>
                <c:pt idx="2147">
                  <c:v>41053</c:v>
                </c:pt>
                <c:pt idx="2148">
                  <c:v>41060</c:v>
                </c:pt>
                <c:pt idx="2149">
                  <c:v>41067</c:v>
                </c:pt>
                <c:pt idx="2150">
                  <c:v>41074</c:v>
                </c:pt>
                <c:pt idx="2151">
                  <c:v>41081</c:v>
                </c:pt>
                <c:pt idx="2152">
                  <c:v>41088</c:v>
                </c:pt>
                <c:pt idx="2153">
                  <c:v>41095</c:v>
                </c:pt>
                <c:pt idx="2154">
                  <c:v>41102</c:v>
                </c:pt>
                <c:pt idx="2155">
                  <c:v>41109</c:v>
                </c:pt>
                <c:pt idx="2156">
                  <c:v>41116</c:v>
                </c:pt>
                <c:pt idx="2157">
                  <c:v>41123</c:v>
                </c:pt>
                <c:pt idx="2158">
                  <c:v>41130</c:v>
                </c:pt>
                <c:pt idx="2159">
                  <c:v>41137</c:v>
                </c:pt>
                <c:pt idx="2160">
                  <c:v>41144</c:v>
                </c:pt>
                <c:pt idx="2161">
                  <c:v>41151</c:v>
                </c:pt>
                <c:pt idx="2162">
                  <c:v>41158</c:v>
                </c:pt>
                <c:pt idx="2163">
                  <c:v>41165</c:v>
                </c:pt>
                <c:pt idx="2164">
                  <c:v>41172</c:v>
                </c:pt>
                <c:pt idx="2165">
                  <c:v>41179</c:v>
                </c:pt>
                <c:pt idx="2166">
                  <c:v>41186</c:v>
                </c:pt>
                <c:pt idx="2167">
                  <c:v>41193</c:v>
                </c:pt>
                <c:pt idx="2168">
                  <c:v>41200</c:v>
                </c:pt>
                <c:pt idx="2169">
                  <c:v>41207</c:v>
                </c:pt>
                <c:pt idx="2170">
                  <c:v>41214</c:v>
                </c:pt>
                <c:pt idx="2171">
                  <c:v>41221</c:v>
                </c:pt>
                <c:pt idx="2172">
                  <c:v>41228</c:v>
                </c:pt>
                <c:pt idx="2173">
                  <c:v>41234</c:v>
                </c:pt>
                <c:pt idx="2174">
                  <c:v>41242</c:v>
                </c:pt>
                <c:pt idx="2175">
                  <c:v>41249</c:v>
                </c:pt>
                <c:pt idx="2176">
                  <c:v>41256</c:v>
                </c:pt>
                <c:pt idx="2177">
                  <c:v>41263</c:v>
                </c:pt>
                <c:pt idx="2178">
                  <c:v>41270</c:v>
                </c:pt>
                <c:pt idx="2179">
                  <c:v>41277</c:v>
                </c:pt>
                <c:pt idx="2180">
                  <c:v>41284</c:v>
                </c:pt>
                <c:pt idx="2181">
                  <c:v>41291</c:v>
                </c:pt>
                <c:pt idx="2182">
                  <c:v>41298</c:v>
                </c:pt>
                <c:pt idx="2183">
                  <c:v>41305</c:v>
                </c:pt>
                <c:pt idx="2184">
                  <c:v>41312</c:v>
                </c:pt>
                <c:pt idx="2185">
                  <c:v>41319</c:v>
                </c:pt>
                <c:pt idx="2186">
                  <c:v>41326</c:v>
                </c:pt>
                <c:pt idx="2187">
                  <c:v>41333</c:v>
                </c:pt>
                <c:pt idx="2188">
                  <c:v>41340</c:v>
                </c:pt>
                <c:pt idx="2189">
                  <c:v>41347</c:v>
                </c:pt>
                <c:pt idx="2190">
                  <c:v>41354</c:v>
                </c:pt>
                <c:pt idx="2191">
                  <c:v>41361</c:v>
                </c:pt>
                <c:pt idx="2192">
                  <c:v>41368</c:v>
                </c:pt>
                <c:pt idx="2193">
                  <c:v>41375</c:v>
                </c:pt>
                <c:pt idx="2194">
                  <c:v>41382</c:v>
                </c:pt>
                <c:pt idx="2195">
                  <c:v>41389</c:v>
                </c:pt>
                <c:pt idx="2196">
                  <c:v>41396</c:v>
                </c:pt>
                <c:pt idx="2197">
                  <c:v>41403</c:v>
                </c:pt>
                <c:pt idx="2198">
                  <c:v>41410</c:v>
                </c:pt>
                <c:pt idx="2199">
                  <c:v>41417</c:v>
                </c:pt>
                <c:pt idx="2200">
                  <c:v>41424</c:v>
                </c:pt>
                <c:pt idx="2201">
                  <c:v>41431</c:v>
                </c:pt>
                <c:pt idx="2202">
                  <c:v>41438</c:v>
                </c:pt>
                <c:pt idx="2203">
                  <c:v>41445</c:v>
                </c:pt>
                <c:pt idx="2204">
                  <c:v>41452</c:v>
                </c:pt>
                <c:pt idx="2205">
                  <c:v>41458</c:v>
                </c:pt>
                <c:pt idx="2206">
                  <c:v>41466</c:v>
                </c:pt>
                <c:pt idx="2207">
                  <c:v>41473</c:v>
                </c:pt>
                <c:pt idx="2208">
                  <c:v>41480</c:v>
                </c:pt>
                <c:pt idx="2209">
                  <c:v>41487</c:v>
                </c:pt>
                <c:pt idx="2210">
                  <c:v>41494</c:v>
                </c:pt>
                <c:pt idx="2211">
                  <c:v>41501</c:v>
                </c:pt>
                <c:pt idx="2212">
                  <c:v>41508</c:v>
                </c:pt>
                <c:pt idx="2213">
                  <c:v>41515</c:v>
                </c:pt>
                <c:pt idx="2214">
                  <c:v>41522</c:v>
                </c:pt>
                <c:pt idx="2215">
                  <c:v>41529</c:v>
                </c:pt>
                <c:pt idx="2216">
                  <c:v>41536</c:v>
                </c:pt>
                <c:pt idx="2217">
                  <c:v>41543</c:v>
                </c:pt>
                <c:pt idx="2218">
                  <c:v>41550</c:v>
                </c:pt>
                <c:pt idx="2219">
                  <c:v>41557</c:v>
                </c:pt>
                <c:pt idx="2220">
                  <c:v>41564</c:v>
                </c:pt>
                <c:pt idx="2221">
                  <c:v>41571</c:v>
                </c:pt>
                <c:pt idx="2222">
                  <c:v>41578</c:v>
                </c:pt>
                <c:pt idx="2223">
                  <c:v>41585</c:v>
                </c:pt>
                <c:pt idx="2224">
                  <c:v>41592</c:v>
                </c:pt>
                <c:pt idx="2225">
                  <c:v>41599</c:v>
                </c:pt>
                <c:pt idx="2226">
                  <c:v>41605</c:v>
                </c:pt>
                <c:pt idx="2227">
                  <c:v>41613</c:v>
                </c:pt>
                <c:pt idx="2228">
                  <c:v>41620</c:v>
                </c:pt>
                <c:pt idx="2229">
                  <c:v>41627</c:v>
                </c:pt>
                <c:pt idx="2230">
                  <c:v>41634</c:v>
                </c:pt>
                <c:pt idx="2231">
                  <c:v>41641</c:v>
                </c:pt>
                <c:pt idx="2232">
                  <c:v>41648</c:v>
                </c:pt>
                <c:pt idx="2233">
                  <c:v>41655</c:v>
                </c:pt>
                <c:pt idx="2234">
                  <c:v>41662</c:v>
                </c:pt>
                <c:pt idx="2235">
                  <c:v>41669</c:v>
                </c:pt>
                <c:pt idx="2236">
                  <c:v>41676</c:v>
                </c:pt>
                <c:pt idx="2237">
                  <c:v>41683</c:v>
                </c:pt>
                <c:pt idx="2238">
                  <c:v>41690</c:v>
                </c:pt>
                <c:pt idx="2239">
                  <c:v>41697</c:v>
                </c:pt>
                <c:pt idx="2240">
                  <c:v>41704</c:v>
                </c:pt>
                <c:pt idx="2241">
                  <c:v>41711</c:v>
                </c:pt>
                <c:pt idx="2242">
                  <c:v>41718</c:v>
                </c:pt>
                <c:pt idx="2243">
                  <c:v>41725</c:v>
                </c:pt>
                <c:pt idx="2244">
                  <c:v>41732</c:v>
                </c:pt>
                <c:pt idx="2245">
                  <c:v>41739</c:v>
                </c:pt>
                <c:pt idx="2246">
                  <c:v>41746</c:v>
                </c:pt>
                <c:pt idx="2247">
                  <c:v>41753</c:v>
                </c:pt>
                <c:pt idx="2248">
                  <c:v>41760</c:v>
                </c:pt>
                <c:pt idx="2249">
                  <c:v>41767</c:v>
                </c:pt>
                <c:pt idx="2250">
                  <c:v>41774</c:v>
                </c:pt>
                <c:pt idx="2251">
                  <c:v>41781</c:v>
                </c:pt>
                <c:pt idx="2252">
                  <c:v>41788</c:v>
                </c:pt>
                <c:pt idx="2253">
                  <c:v>41795</c:v>
                </c:pt>
                <c:pt idx="2254">
                  <c:v>41802</c:v>
                </c:pt>
                <c:pt idx="2255">
                  <c:v>41809</c:v>
                </c:pt>
                <c:pt idx="2256">
                  <c:v>41816</c:v>
                </c:pt>
                <c:pt idx="2257">
                  <c:v>41823</c:v>
                </c:pt>
                <c:pt idx="2258">
                  <c:v>41830</c:v>
                </c:pt>
                <c:pt idx="2259">
                  <c:v>41837</c:v>
                </c:pt>
                <c:pt idx="2260">
                  <c:v>41844</c:v>
                </c:pt>
                <c:pt idx="2261">
                  <c:v>41851</c:v>
                </c:pt>
                <c:pt idx="2262">
                  <c:v>41858</c:v>
                </c:pt>
                <c:pt idx="2263">
                  <c:v>41865</c:v>
                </c:pt>
                <c:pt idx="2264">
                  <c:v>41872</c:v>
                </c:pt>
                <c:pt idx="2265">
                  <c:v>41879</c:v>
                </c:pt>
                <c:pt idx="2266">
                  <c:v>41886</c:v>
                </c:pt>
                <c:pt idx="2267">
                  <c:v>41893</c:v>
                </c:pt>
                <c:pt idx="2268">
                  <c:v>41900</c:v>
                </c:pt>
                <c:pt idx="2269">
                  <c:v>41907</c:v>
                </c:pt>
                <c:pt idx="2270">
                  <c:v>41914</c:v>
                </c:pt>
                <c:pt idx="2271">
                  <c:v>41921</c:v>
                </c:pt>
                <c:pt idx="2272">
                  <c:v>41928</c:v>
                </c:pt>
                <c:pt idx="2273">
                  <c:v>41935</c:v>
                </c:pt>
                <c:pt idx="2274">
                  <c:v>41942</c:v>
                </c:pt>
                <c:pt idx="2275">
                  <c:v>41949</c:v>
                </c:pt>
                <c:pt idx="2276">
                  <c:v>41956</c:v>
                </c:pt>
                <c:pt idx="2277">
                  <c:v>41963</c:v>
                </c:pt>
                <c:pt idx="2278">
                  <c:v>41969</c:v>
                </c:pt>
                <c:pt idx="2279">
                  <c:v>41977</c:v>
                </c:pt>
                <c:pt idx="2280">
                  <c:v>41984</c:v>
                </c:pt>
                <c:pt idx="2281">
                  <c:v>41991</c:v>
                </c:pt>
                <c:pt idx="2282">
                  <c:v>41997</c:v>
                </c:pt>
                <c:pt idx="2283">
                  <c:v>42004</c:v>
                </c:pt>
                <c:pt idx="2284">
                  <c:v>42012</c:v>
                </c:pt>
                <c:pt idx="2285">
                  <c:v>42019</c:v>
                </c:pt>
                <c:pt idx="2286">
                  <c:v>42026</c:v>
                </c:pt>
                <c:pt idx="2287">
                  <c:v>42033</c:v>
                </c:pt>
                <c:pt idx="2288">
                  <c:v>42040</c:v>
                </c:pt>
                <c:pt idx="2289">
                  <c:v>42047</c:v>
                </c:pt>
                <c:pt idx="2290">
                  <c:v>42054</c:v>
                </c:pt>
                <c:pt idx="2291">
                  <c:v>42061</c:v>
                </c:pt>
                <c:pt idx="2292">
                  <c:v>42068</c:v>
                </c:pt>
                <c:pt idx="2293">
                  <c:v>42075</c:v>
                </c:pt>
                <c:pt idx="2294">
                  <c:v>42082</c:v>
                </c:pt>
                <c:pt idx="2295">
                  <c:v>42089</c:v>
                </c:pt>
                <c:pt idx="2296">
                  <c:v>42096</c:v>
                </c:pt>
                <c:pt idx="2297">
                  <c:v>42103</c:v>
                </c:pt>
                <c:pt idx="2298">
                  <c:v>42110</c:v>
                </c:pt>
                <c:pt idx="2299">
                  <c:v>42117</c:v>
                </c:pt>
                <c:pt idx="2300">
                  <c:v>42124</c:v>
                </c:pt>
                <c:pt idx="2301">
                  <c:v>42131</c:v>
                </c:pt>
                <c:pt idx="2302">
                  <c:v>42138</c:v>
                </c:pt>
                <c:pt idx="2303">
                  <c:v>42145</c:v>
                </c:pt>
                <c:pt idx="2304">
                  <c:v>42152</c:v>
                </c:pt>
                <c:pt idx="2305">
                  <c:v>42159</c:v>
                </c:pt>
                <c:pt idx="2306">
                  <c:v>42166</c:v>
                </c:pt>
                <c:pt idx="2307">
                  <c:v>42173</c:v>
                </c:pt>
                <c:pt idx="2308">
                  <c:v>42180</c:v>
                </c:pt>
                <c:pt idx="2309">
                  <c:v>42187</c:v>
                </c:pt>
                <c:pt idx="2310">
                  <c:v>42194</c:v>
                </c:pt>
                <c:pt idx="2311">
                  <c:v>42201</c:v>
                </c:pt>
                <c:pt idx="2312">
                  <c:v>42208</c:v>
                </c:pt>
                <c:pt idx="2313">
                  <c:v>42215</c:v>
                </c:pt>
                <c:pt idx="2314">
                  <c:v>42222</c:v>
                </c:pt>
                <c:pt idx="2315">
                  <c:v>42229</c:v>
                </c:pt>
                <c:pt idx="2316">
                  <c:v>42236</c:v>
                </c:pt>
                <c:pt idx="2317">
                  <c:v>42243</c:v>
                </c:pt>
                <c:pt idx="2318">
                  <c:v>42250</c:v>
                </c:pt>
                <c:pt idx="2319">
                  <c:v>42257</c:v>
                </c:pt>
                <c:pt idx="2320">
                  <c:v>42264</c:v>
                </c:pt>
                <c:pt idx="2321">
                  <c:v>42271</c:v>
                </c:pt>
                <c:pt idx="2322">
                  <c:v>42278</c:v>
                </c:pt>
                <c:pt idx="2323">
                  <c:v>42285</c:v>
                </c:pt>
                <c:pt idx="2324">
                  <c:v>42292</c:v>
                </c:pt>
                <c:pt idx="2325">
                  <c:v>42299</c:v>
                </c:pt>
                <c:pt idx="2326">
                  <c:v>42306</c:v>
                </c:pt>
                <c:pt idx="2327">
                  <c:v>42313</c:v>
                </c:pt>
                <c:pt idx="2328">
                  <c:v>42320</c:v>
                </c:pt>
                <c:pt idx="2329">
                  <c:v>42327</c:v>
                </c:pt>
                <c:pt idx="2330">
                  <c:v>42333</c:v>
                </c:pt>
                <c:pt idx="2331">
                  <c:v>42341</c:v>
                </c:pt>
                <c:pt idx="2332">
                  <c:v>42348</c:v>
                </c:pt>
                <c:pt idx="2333">
                  <c:v>42355</c:v>
                </c:pt>
                <c:pt idx="2334">
                  <c:v>42362</c:v>
                </c:pt>
                <c:pt idx="2335">
                  <c:v>42369</c:v>
                </c:pt>
                <c:pt idx="2336">
                  <c:v>42376</c:v>
                </c:pt>
                <c:pt idx="2337">
                  <c:v>42383</c:v>
                </c:pt>
                <c:pt idx="2338">
                  <c:v>42390</c:v>
                </c:pt>
                <c:pt idx="2339">
                  <c:v>42397</c:v>
                </c:pt>
                <c:pt idx="2340">
                  <c:v>42404</c:v>
                </c:pt>
                <c:pt idx="2341">
                  <c:v>42411</c:v>
                </c:pt>
                <c:pt idx="2342">
                  <c:v>42418</c:v>
                </c:pt>
                <c:pt idx="2343">
                  <c:v>42425</c:v>
                </c:pt>
                <c:pt idx="2344">
                  <c:v>42432</c:v>
                </c:pt>
                <c:pt idx="2345">
                  <c:v>42439</c:v>
                </c:pt>
                <c:pt idx="2346">
                  <c:v>42446</c:v>
                </c:pt>
                <c:pt idx="2347">
                  <c:v>42453</c:v>
                </c:pt>
                <c:pt idx="2348">
                  <c:v>42460</c:v>
                </c:pt>
                <c:pt idx="2349">
                  <c:v>42467</c:v>
                </c:pt>
                <c:pt idx="2350">
                  <c:v>42474</c:v>
                </c:pt>
                <c:pt idx="2351">
                  <c:v>42481</c:v>
                </c:pt>
                <c:pt idx="2352">
                  <c:v>42488</c:v>
                </c:pt>
                <c:pt idx="2353">
                  <c:v>42495</c:v>
                </c:pt>
                <c:pt idx="2354">
                  <c:v>42502</c:v>
                </c:pt>
                <c:pt idx="2355">
                  <c:v>42509</c:v>
                </c:pt>
                <c:pt idx="2356">
                  <c:v>42516</c:v>
                </c:pt>
                <c:pt idx="2357">
                  <c:v>42523</c:v>
                </c:pt>
                <c:pt idx="2358">
                  <c:v>42530</c:v>
                </c:pt>
                <c:pt idx="2359">
                  <c:v>42537</c:v>
                </c:pt>
                <c:pt idx="2360">
                  <c:v>42544</c:v>
                </c:pt>
                <c:pt idx="2361">
                  <c:v>42551</c:v>
                </c:pt>
                <c:pt idx="2362">
                  <c:v>42558</c:v>
                </c:pt>
                <c:pt idx="2363">
                  <c:v>42565</c:v>
                </c:pt>
                <c:pt idx="2364">
                  <c:v>42572</c:v>
                </c:pt>
                <c:pt idx="2365">
                  <c:v>42579</c:v>
                </c:pt>
                <c:pt idx="2366">
                  <c:v>42586</c:v>
                </c:pt>
                <c:pt idx="2367">
                  <c:v>42593</c:v>
                </c:pt>
                <c:pt idx="2368">
                  <c:v>42600</c:v>
                </c:pt>
                <c:pt idx="2369">
                  <c:v>42607</c:v>
                </c:pt>
                <c:pt idx="2370">
                  <c:v>42614</c:v>
                </c:pt>
                <c:pt idx="2371">
                  <c:v>42621</c:v>
                </c:pt>
                <c:pt idx="2372">
                  <c:v>42628</c:v>
                </c:pt>
                <c:pt idx="2373">
                  <c:v>42635</c:v>
                </c:pt>
                <c:pt idx="2374">
                  <c:v>42642</c:v>
                </c:pt>
                <c:pt idx="2375">
                  <c:v>42649</c:v>
                </c:pt>
                <c:pt idx="2376">
                  <c:v>42656</c:v>
                </c:pt>
                <c:pt idx="2377">
                  <c:v>42663</c:v>
                </c:pt>
                <c:pt idx="2378">
                  <c:v>42670</c:v>
                </c:pt>
                <c:pt idx="2379">
                  <c:v>42677</c:v>
                </c:pt>
                <c:pt idx="2380">
                  <c:v>42684</c:v>
                </c:pt>
                <c:pt idx="2381">
                  <c:v>42691</c:v>
                </c:pt>
                <c:pt idx="2382">
                  <c:v>42697</c:v>
                </c:pt>
                <c:pt idx="2383">
                  <c:v>42705</c:v>
                </c:pt>
                <c:pt idx="2384">
                  <c:v>42712</c:v>
                </c:pt>
                <c:pt idx="2385">
                  <c:v>42719</c:v>
                </c:pt>
                <c:pt idx="2386">
                  <c:v>42726</c:v>
                </c:pt>
                <c:pt idx="2387">
                  <c:v>42733</c:v>
                </c:pt>
                <c:pt idx="2388">
                  <c:v>42740</c:v>
                </c:pt>
                <c:pt idx="2389">
                  <c:v>42747</c:v>
                </c:pt>
                <c:pt idx="2390">
                  <c:v>42754</c:v>
                </c:pt>
                <c:pt idx="2391">
                  <c:v>42761</c:v>
                </c:pt>
                <c:pt idx="2392">
                  <c:v>42768</c:v>
                </c:pt>
                <c:pt idx="2393">
                  <c:v>42775</c:v>
                </c:pt>
                <c:pt idx="2394">
                  <c:v>42782</c:v>
                </c:pt>
                <c:pt idx="2395">
                  <c:v>42789</c:v>
                </c:pt>
                <c:pt idx="2396">
                  <c:v>42796</c:v>
                </c:pt>
                <c:pt idx="2397">
                  <c:v>42803</c:v>
                </c:pt>
                <c:pt idx="2398">
                  <c:v>42810</c:v>
                </c:pt>
                <c:pt idx="2399">
                  <c:v>42817</c:v>
                </c:pt>
                <c:pt idx="2400">
                  <c:v>42824</c:v>
                </c:pt>
                <c:pt idx="2401">
                  <c:v>42831</c:v>
                </c:pt>
                <c:pt idx="2402">
                  <c:v>42838</c:v>
                </c:pt>
                <c:pt idx="2403">
                  <c:v>42845</c:v>
                </c:pt>
                <c:pt idx="2404">
                  <c:v>42852</c:v>
                </c:pt>
                <c:pt idx="2405">
                  <c:v>42859</c:v>
                </c:pt>
                <c:pt idx="2406">
                  <c:v>42866</c:v>
                </c:pt>
                <c:pt idx="2407">
                  <c:v>42873</c:v>
                </c:pt>
                <c:pt idx="2408">
                  <c:v>42880</c:v>
                </c:pt>
                <c:pt idx="2409">
                  <c:v>42887</c:v>
                </c:pt>
                <c:pt idx="2410">
                  <c:v>42894</c:v>
                </c:pt>
                <c:pt idx="2411">
                  <c:v>42901</c:v>
                </c:pt>
                <c:pt idx="2412">
                  <c:v>42908</c:v>
                </c:pt>
                <c:pt idx="2413">
                  <c:v>42915</c:v>
                </c:pt>
                <c:pt idx="2414">
                  <c:v>42922</c:v>
                </c:pt>
                <c:pt idx="2415">
                  <c:v>42929</c:v>
                </c:pt>
                <c:pt idx="2416">
                  <c:v>42936</c:v>
                </c:pt>
                <c:pt idx="2417">
                  <c:v>42943</c:v>
                </c:pt>
                <c:pt idx="2418">
                  <c:v>42950</c:v>
                </c:pt>
                <c:pt idx="2419">
                  <c:v>42957</c:v>
                </c:pt>
                <c:pt idx="2420">
                  <c:v>42964</c:v>
                </c:pt>
                <c:pt idx="2421">
                  <c:v>42971</c:v>
                </c:pt>
                <c:pt idx="2422">
                  <c:v>42978</c:v>
                </c:pt>
                <c:pt idx="2423">
                  <c:v>42985</c:v>
                </c:pt>
                <c:pt idx="2424">
                  <c:v>42992</c:v>
                </c:pt>
                <c:pt idx="2425">
                  <c:v>42999</c:v>
                </c:pt>
                <c:pt idx="2426">
                  <c:v>43006</c:v>
                </c:pt>
                <c:pt idx="2427">
                  <c:v>43013</c:v>
                </c:pt>
                <c:pt idx="2428">
                  <c:v>43020</c:v>
                </c:pt>
                <c:pt idx="2429">
                  <c:v>43027</c:v>
                </c:pt>
                <c:pt idx="2430">
                  <c:v>43034</c:v>
                </c:pt>
                <c:pt idx="2431">
                  <c:v>43041</c:v>
                </c:pt>
                <c:pt idx="2432">
                  <c:v>43048</c:v>
                </c:pt>
                <c:pt idx="2433">
                  <c:v>43055</c:v>
                </c:pt>
                <c:pt idx="2434">
                  <c:v>43061</c:v>
                </c:pt>
                <c:pt idx="2435">
                  <c:v>43069</c:v>
                </c:pt>
                <c:pt idx="2436">
                  <c:v>43076</c:v>
                </c:pt>
                <c:pt idx="2437">
                  <c:v>43083</c:v>
                </c:pt>
                <c:pt idx="2438">
                  <c:v>43090</c:v>
                </c:pt>
                <c:pt idx="2439">
                  <c:v>43097</c:v>
                </c:pt>
                <c:pt idx="2440">
                  <c:v>43104</c:v>
                </c:pt>
                <c:pt idx="2441">
                  <c:v>43111</c:v>
                </c:pt>
                <c:pt idx="2442">
                  <c:v>43118</c:v>
                </c:pt>
                <c:pt idx="2443">
                  <c:v>43125</c:v>
                </c:pt>
                <c:pt idx="2444">
                  <c:v>43132</c:v>
                </c:pt>
                <c:pt idx="2445">
                  <c:v>43139</c:v>
                </c:pt>
                <c:pt idx="2446">
                  <c:v>43146</c:v>
                </c:pt>
                <c:pt idx="2447">
                  <c:v>43153</c:v>
                </c:pt>
                <c:pt idx="2448">
                  <c:v>43160</c:v>
                </c:pt>
                <c:pt idx="2449">
                  <c:v>43167</c:v>
                </c:pt>
                <c:pt idx="2450">
                  <c:v>43174</c:v>
                </c:pt>
                <c:pt idx="2451">
                  <c:v>43181</c:v>
                </c:pt>
                <c:pt idx="2452">
                  <c:v>43188</c:v>
                </c:pt>
                <c:pt idx="2453">
                  <c:v>43195</c:v>
                </c:pt>
                <c:pt idx="2454">
                  <c:v>43202</c:v>
                </c:pt>
                <c:pt idx="2455">
                  <c:v>43209</c:v>
                </c:pt>
                <c:pt idx="2456">
                  <c:v>43216</c:v>
                </c:pt>
                <c:pt idx="2457">
                  <c:v>43223</c:v>
                </c:pt>
                <c:pt idx="2458">
                  <c:v>43230</c:v>
                </c:pt>
                <c:pt idx="2459">
                  <c:v>43237</c:v>
                </c:pt>
                <c:pt idx="2460">
                  <c:v>43244</c:v>
                </c:pt>
                <c:pt idx="2461">
                  <c:v>43251</c:v>
                </c:pt>
                <c:pt idx="2462">
                  <c:v>43258</c:v>
                </c:pt>
                <c:pt idx="2463">
                  <c:v>43265</c:v>
                </c:pt>
                <c:pt idx="2464">
                  <c:v>43272</c:v>
                </c:pt>
                <c:pt idx="2465">
                  <c:v>43279</c:v>
                </c:pt>
                <c:pt idx="2466">
                  <c:v>43286</c:v>
                </c:pt>
                <c:pt idx="2467">
                  <c:v>43293</c:v>
                </c:pt>
                <c:pt idx="2468">
                  <c:v>43300</c:v>
                </c:pt>
                <c:pt idx="2469">
                  <c:v>43307</c:v>
                </c:pt>
                <c:pt idx="2470">
                  <c:v>43314</c:v>
                </c:pt>
                <c:pt idx="2471">
                  <c:v>43321</c:v>
                </c:pt>
                <c:pt idx="2472">
                  <c:v>43328</c:v>
                </c:pt>
                <c:pt idx="2473">
                  <c:v>43335</c:v>
                </c:pt>
                <c:pt idx="2474">
                  <c:v>43342</c:v>
                </c:pt>
                <c:pt idx="2475">
                  <c:v>43349</c:v>
                </c:pt>
                <c:pt idx="2476">
                  <c:v>43356</c:v>
                </c:pt>
                <c:pt idx="2477">
                  <c:v>43363</c:v>
                </c:pt>
                <c:pt idx="2478">
                  <c:v>43370</c:v>
                </c:pt>
                <c:pt idx="2479">
                  <c:v>43377</c:v>
                </c:pt>
                <c:pt idx="2480">
                  <c:v>43384</c:v>
                </c:pt>
                <c:pt idx="2481">
                  <c:v>43391</c:v>
                </c:pt>
                <c:pt idx="2482">
                  <c:v>43398</c:v>
                </c:pt>
                <c:pt idx="2483">
                  <c:v>43405</c:v>
                </c:pt>
                <c:pt idx="2484">
                  <c:v>43412</c:v>
                </c:pt>
                <c:pt idx="2485">
                  <c:v>43419</c:v>
                </c:pt>
                <c:pt idx="2486">
                  <c:v>43425</c:v>
                </c:pt>
                <c:pt idx="2487">
                  <c:v>43433</c:v>
                </c:pt>
                <c:pt idx="2488">
                  <c:v>43440</c:v>
                </c:pt>
                <c:pt idx="2489">
                  <c:v>43447</c:v>
                </c:pt>
                <c:pt idx="2490">
                  <c:v>43454</c:v>
                </c:pt>
                <c:pt idx="2491">
                  <c:v>43461</c:v>
                </c:pt>
                <c:pt idx="2492">
                  <c:v>43468</c:v>
                </c:pt>
                <c:pt idx="2493">
                  <c:v>43475</c:v>
                </c:pt>
                <c:pt idx="2494">
                  <c:v>43482</c:v>
                </c:pt>
                <c:pt idx="2495">
                  <c:v>43489</c:v>
                </c:pt>
                <c:pt idx="2496">
                  <c:v>43496</c:v>
                </c:pt>
                <c:pt idx="2497">
                  <c:v>43503</c:v>
                </c:pt>
                <c:pt idx="2498">
                  <c:v>43510</c:v>
                </c:pt>
                <c:pt idx="2499">
                  <c:v>43517</c:v>
                </c:pt>
                <c:pt idx="2500">
                  <c:v>43524</c:v>
                </c:pt>
                <c:pt idx="2501">
                  <c:v>43531</c:v>
                </c:pt>
                <c:pt idx="2502">
                  <c:v>43538</c:v>
                </c:pt>
                <c:pt idx="2503">
                  <c:v>43545</c:v>
                </c:pt>
                <c:pt idx="2504">
                  <c:v>43552</c:v>
                </c:pt>
                <c:pt idx="2505">
                  <c:v>43559</c:v>
                </c:pt>
                <c:pt idx="2506">
                  <c:v>43566</c:v>
                </c:pt>
                <c:pt idx="2507">
                  <c:v>43573</c:v>
                </c:pt>
                <c:pt idx="2508">
                  <c:v>43580</c:v>
                </c:pt>
                <c:pt idx="2509">
                  <c:v>43587</c:v>
                </c:pt>
                <c:pt idx="2510">
                  <c:v>43594</c:v>
                </c:pt>
                <c:pt idx="2511">
                  <c:v>43601</c:v>
                </c:pt>
                <c:pt idx="2512">
                  <c:v>43608</c:v>
                </c:pt>
                <c:pt idx="2513">
                  <c:v>43615</c:v>
                </c:pt>
                <c:pt idx="2514">
                  <c:v>43622</c:v>
                </c:pt>
                <c:pt idx="2515">
                  <c:v>43629</c:v>
                </c:pt>
                <c:pt idx="2516">
                  <c:v>43636</c:v>
                </c:pt>
                <c:pt idx="2517">
                  <c:v>43643</c:v>
                </c:pt>
                <c:pt idx="2518">
                  <c:v>43649</c:v>
                </c:pt>
                <c:pt idx="2519">
                  <c:v>43657</c:v>
                </c:pt>
                <c:pt idx="2520">
                  <c:v>43664</c:v>
                </c:pt>
                <c:pt idx="2521">
                  <c:v>43671</c:v>
                </c:pt>
                <c:pt idx="2522">
                  <c:v>43678</c:v>
                </c:pt>
                <c:pt idx="2523">
                  <c:v>43685</c:v>
                </c:pt>
                <c:pt idx="2524">
                  <c:v>43692</c:v>
                </c:pt>
                <c:pt idx="2525">
                  <c:v>43699</c:v>
                </c:pt>
                <c:pt idx="2526">
                  <c:v>43706</c:v>
                </c:pt>
                <c:pt idx="2527">
                  <c:v>43713</c:v>
                </c:pt>
                <c:pt idx="2528">
                  <c:v>43720</c:v>
                </c:pt>
                <c:pt idx="2529">
                  <c:v>43727</c:v>
                </c:pt>
                <c:pt idx="2530">
                  <c:v>43734</c:v>
                </c:pt>
                <c:pt idx="2531">
                  <c:v>43741</c:v>
                </c:pt>
                <c:pt idx="2532">
                  <c:v>43748</c:v>
                </c:pt>
                <c:pt idx="2533">
                  <c:v>43755</c:v>
                </c:pt>
                <c:pt idx="2534">
                  <c:v>43762</c:v>
                </c:pt>
                <c:pt idx="2535">
                  <c:v>43769</c:v>
                </c:pt>
                <c:pt idx="2536">
                  <c:v>43776</c:v>
                </c:pt>
                <c:pt idx="2537">
                  <c:v>43783</c:v>
                </c:pt>
                <c:pt idx="2538">
                  <c:v>43790</c:v>
                </c:pt>
                <c:pt idx="2539">
                  <c:v>43796</c:v>
                </c:pt>
                <c:pt idx="2540">
                  <c:v>43804</c:v>
                </c:pt>
                <c:pt idx="2541">
                  <c:v>43811</c:v>
                </c:pt>
                <c:pt idx="2542">
                  <c:v>43818</c:v>
                </c:pt>
                <c:pt idx="2543">
                  <c:v>43825</c:v>
                </c:pt>
                <c:pt idx="2544">
                  <c:v>43832</c:v>
                </c:pt>
                <c:pt idx="2545">
                  <c:v>43839</c:v>
                </c:pt>
                <c:pt idx="2546">
                  <c:v>43846</c:v>
                </c:pt>
                <c:pt idx="2547">
                  <c:v>43853</c:v>
                </c:pt>
                <c:pt idx="2548">
                  <c:v>43860</c:v>
                </c:pt>
                <c:pt idx="2549">
                  <c:v>43867</c:v>
                </c:pt>
                <c:pt idx="2550">
                  <c:v>43874</c:v>
                </c:pt>
                <c:pt idx="2551">
                  <c:v>43881</c:v>
                </c:pt>
                <c:pt idx="2552">
                  <c:v>43888</c:v>
                </c:pt>
                <c:pt idx="2553">
                  <c:v>43895</c:v>
                </c:pt>
                <c:pt idx="2554">
                  <c:v>43902</c:v>
                </c:pt>
                <c:pt idx="2555">
                  <c:v>43909</c:v>
                </c:pt>
                <c:pt idx="2556">
                  <c:v>43916</c:v>
                </c:pt>
                <c:pt idx="2557">
                  <c:v>43923</c:v>
                </c:pt>
                <c:pt idx="2558">
                  <c:v>43930</c:v>
                </c:pt>
                <c:pt idx="2559">
                  <c:v>43937</c:v>
                </c:pt>
                <c:pt idx="2560">
                  <c:v>43944</c:v>
                </c:pt>
                <c:pt idx="2561">
                  <c:v>43951</c:v>
                </c:pt>
                <c:pt idx="2562">
                  <c:v>43958</c:v>
                </c:pt>
                <c:pt idx="2563">
                  <c:v>43965</c:v>
                </c:pt>
                <c:pt idx="2564">
                  <c:v>43972</c:v>
                </c:pt>
                <c:pt idx="2565">
                  <c:v>43979</c:v>
                </c:pt>
                <c:pt idx="2566">
                  <c:v>43986</c:v>
                </c:pt>
                <c:pt idx="2567">
                  <c:v>43993</c:v>
                </c:pt>
                <c:pt idx="2568">
                  <c:v>44000</c:v>
                </c:pt>
                <c:pt idx="2569">
                  <c:v>44007</c:v>
                </c:pt>
                <c:pt idx="2570">
                  <c:v>44014</c:v>
                </c:pt>
                <c:pt idx="2571">
                  <c:v>44021</c:v>
                </c:pt>
                <c:pt idx="2572">
                  <c:v>44028</c:v>
                </c:pt>
                <c:pt idx="2573">
                  <c:v>44035</c:v>
                </c:pt>
                <c:pt idx="2574">
                  <c:v>44042</c:v>
                </c:pt>
                <c:pt idx="2575">
                  <c:v>44049</c:v>
                </c:pt>
                <c:pt idx="2576">
                  <c:v>44056</c:v>
                </c:pt>
                <c:pt idx="2577">
                  <c:v>44063</c:v>
                </c:pt>
                <c:pt idx="2578">
                  <c:v>44070</c:v>
                </c:pt>
                <c:pt idx="2579">
                  <c:v>44077</c:v>
                </c:pt>
                <c:pt idx="2580">
                  <c:v>44084</c:v>
                </c:pt>
                <c:pt idx="2581">
                  <c:v>44091</c:v>
                </c:pt>
                <c:pt idx="2582">
                  <c:v>44098</c:v>
                </c:pt>
                <c:pt idx="2583">
                  <c:v>44105</c:v>
                </c:pt>
                <c:pt idx="2584">
                  <c:v>44112</c:v>
                </c:pt>
                <c:pt idx="2585">
                  <c:v>44119</c:v>
                </c:pt>
                <c:pt idx="2586">
                  <c:v>44126</c:v>
                </c:pt>
                <c:pt idx="2587">
                  <c:v>44133</c:v>
                </c:pt>
                <c:pt idx="2588">
                  <c:v>44140</c:v>
                </c:pt>
                <c:pt idx="2589">
                  <c:v>44147</c:v>
                </c:pt>
                <c:pt idx="2590">
                  <c:v>44154</c:v>
                </c:pt>
                <c:pt idx="2591">
                  <c:v>44160</c:v>
                </c:pt>
                <c:pt idx="2592">
                  <c:v>44168</c:v>
                </c:pt>
                <c:pt idx="2593">
                  <c:v>44175</c:v>
                </c:pt>
                <c:pt idx="2594">
                  <c:v>44182</c:v>
                </c:pt>
                <c:pt idx="2595">
                  <c:v>44189</c:v>
                </c:pt>
                <c:pt idx="2596">
                  <c:v>44196</c:v>
                </c:pt>
                <c:pt idx="2597">
                  <c:v>44203</c:v>
                </c:pt>
                <c:pt idx="2598">
                  <c:v>44210</c:v>
                </c:pt>
                <c:pt idx="2599">
                  <c:v>44217</c:v>
                </c:pt>
                <c:pt idx="2600">
                  <c:v>44224</c:v>
                </c:pt>
                <c:pt idx="2601">
                  <c:v>44231</c:v>
                </c:pt>
                <c:pt idx="2602">
                  <c:v>44238</c:v>
                </c:pt>
                <c:pt idx="2603">
                  <c:v>44245</c:v>
                </c:pt>
                <c:pt idx="2604">
                  <c:v>44252</c:v>
                </c:pt>
                <c:pt idx="2605">
                  <c:v>44259</c:v>
                </c:pt>
                <c:pt idx="2606">
                  <c:v>44266</c:v>
                </c:pt>
                <c:pt idx="2607">
                  <c:v>44273</c:v>
                </c:pt>
                <c:pt idx="2608">
                  <c:v>44280</c:v>
                </c:pt>
                <c:pt idx="2609">
                  <c:v>44287</c:v>
                </c:pt>
                <c:pt idx="2610">
                  <c:v>44294</c:v>
                </c:pt>
                <c:pt idx="2611">
                  <c:v>44301</c:v>
                </c:pt>
                <c:pt idx="2612">
                  <c:v>44308</c:v>
                </c:pt>
                <c:pt idx="2613">
                  <c:v>44315</c:v>
                </c:pt>
                <c:pt idx="2614">
                  <c:v>44322</c:v>
                </c:pt>
                <c:pt idx="2615">
                  <c:v>44329</c:v>
                </c:pt>
                <c:pt idx="2616">
                  <c:v>44336</c:v>
                </c:pt>
                <c:pt idx="2617">
                  <c:v>44343</c:v>
                </c:pt>
                <c:pt idx="2618">
                  <c:v>44350</c:v>
                </c:pt>
                <c:pt idx="2619">
                  <c:v>44357</c:v>
                </c:pt>
                <c:pt idx="2620">
                  <c:v>44364</c:v>
                </c:pt>
                <c:pt idx="2621">
                  <c:v>44371</c:v>
                </c:pt>
                <c:pt idx="2622">
                  <c:v>44378</c:v>
                </c:pt>
                <c:pt idx="2623">
                  <c:v>44385</c:v>
                </c:pt>
                <c:pt idx="2624">
                  <c:v>44392</c:v>
                </c:pt>
                <c:pt idx="2625">
                  <c:v>44399</c:v>
                </c:pt>
                <c:pt idx="2626">
                  <c:v>44406</c:v>
                </c:pt>
                <c:pt idx="2627">
                  <c:v>44413</c:v>
                </c:pt>
                <c:pt idx="2628">
                  <c:v>44420</c:v>
                </c:pt>
                <c:pt idx="2629">
                  <c:v>44427</c:v>
                </c:pt>
                <c:pt idx="2630">
                  <c:v>44434</c:v>
                </c:pt>
                <c:pt idx="2631">
                  <c:v>44441</c:v>
                </c:pt>
                <c:pt idx="2632">
                  <c:v>44448</c:v>
                </c:pt>
                <c:pt idx="2633">
                  <c:v>44455</c:v>
                </c:pt>
                <c:pt idx="2634">
                  <c:v>44462</c:v>
                </c:pt>
                <c:pt idx="2635">
                  <c:v>44469</c:v>
                </c:pt>
                <c:pt idx="2636">
                  <c:v>44476</c:v>
                </c:pt>
                <c:pt idx="2637">
                  <c:v>44483</c:v>
                </c:pt>
                <c:pt idx="2638">
                  <c:v>44490</c:v>
                </c:pt>
                <c:pt idx="2639">
                  <c:v>44497</c:v>
                </c:pt>
                <c:pt idx="2640">
                  <c:v>44504</c:v>
                </c:pt>
                <c:pt idx="2641">
                  <c:v>44510</c:v>
                </c:pt>
                <c:pt idx="2642">
                  <c:v>44518</c:v>
                </c:pt>
                <c:pt idx="2643">
                  <c:v>44524</c:v>
                </c:pt>
                <c:pt idx="2644">
                  <c:v>44532</c:v>
                </c:pt>
                <c:pt idx="2645">
                  <c:v>44539</c:v>
                </c:pt>
                <c:pt idx="2646">
                  <c:v>44546</c:v>
                </c:pt>
                <c:pt idx="2647">
                  <c:v>44553</c:v>
                </c:pt>
                <c:pt idx="2648">
                  <c:v>44560</c:v>
                </c:pt>
                <c:pt idx="2649">
                  <c:v>44567</c:v>
                </c:pt>
                <c:pt idx="2650">
                  <c:v>44574</c:v>
                </c:pt>
                <c:pt idx="2651">
                  <c:v>44581</c:v>
                </c:pt>
                <c:pt idx="2652">
                  <c:v>44588</c:v>
                </c:pt>
                <c:pt idx="2653">
                  <c:v>44595</c:v>
                </c:pt>
                <c:pt idx="2654">
                  <c:v>44602</c:v>
                </c:pt>
                <c:pt idx="2655">
                  <c:v>44609</c:v>
                </c:pt>
                <c:pt idx="2656">
                  <c:v>44616</c:v>
                </c:pt>
                <c:pt idx="2657">
                  <c:v>44623</c:v>
                </c:pt>
                <c:pt idx="2658">
                  <c:v>44630</c:v>
                </c:pt>
                <c:pt idx="2659">
                  <c:v>44637</c:v>
                </c:pt>
                <c:pt idx="2660">
                  <c:v>44644</c:v>
                </c:pt>
                <c:pt idx="2661">
                  <c:v>44651</c:v>
                </c:pt>
                <c:pt idx="2662">
                  <c:v>44658</c:v>
                </c:pt>
                <c:pt idx="2663">
                  <c:v>44665</c:v>
                </c:pt>
                <c:pt idx="2664">
                  <c:v>44672</c:v>
                </c:pt>
                <c:pt idx="2665">
                  <c:v>44679</c:v>
                </c:pt>
                <c:pt idx="2666">
                  <c:v>44686</c:v>
                </c:pt>
                <c:pt idx="2667">
                  <c:v>44693</c:v>
                </c:pt>
                <c:pt idx="2668">
                  <c:v>44700</c:v>
                </c:pt>
                <c:pt idx="2669">
                  <c:v>44707</c:v>
                </c:pt>
                <c:pt idx="2670">
                  <c:v>44714</c:v>
                </c:pt>
                <c:pt idx="2671">
                  <c:v>44721</c:v>
                </c:pt>
                <c:pt idx="2672">
                  <c:v>44728</c:v>
                </c:pt>
                <c:pt idx="2673">
                  <c:v>44735</c:v>
                </c:pt>
                <c:pt idx="2674">
                  <c:v>44742</c:v>
                </c:pt>
                <c:pt idx="2675">
                  <c:v>44749</c:v>
                </c:pt>
                <c:pt idx="2676">
                  <c:v>44756</c:v>
                </c:pt>
                <c:pt idx="2677">
                  <c:v>44763</c:v>
                </c:pt>
                <c:pt idx="2678">
                  <c:v>44770</c:v>
                </c:pt>
                <c:pt idx="2679">
                  <c:v>44777</c:v>
                </c:pt>
                <c:pt idx="2680">
                  <c:v>44784</c:v>
                </c:pt>
                <c:pt idx="2681">
                  <c:v>44791</c:v>
                </c:pt>
                <c:pt idx="2682">
                  <c:v>44798</c:v>
                </c:pt>
                <c:pt idx="2683">
                  <c:v>44805</c:v>
                </c:pt>
                <c:pt idx="2684">
                  <c:v>44812</c:v>
                </c:pt>
                <c:pt idx="2685">
                  <c:v>44819</c:v>
                </c:pt>
                <c:pt idx="2686">
                  <c:v>44826</c:v>
                </c:pt>
                <c:pt idx="2687">
                  <c:v>44833</c:v>
                </c:pt>
                <c:pt idx="2688">
                  <c:v>44840</c:v>
                </c:pt>
                <c:pt idx="2689">
                  <c:v>44847</c:v>
                </c:pt>
                <c:pt idx="2690">
                  <c:v>44854</c:v>
                </c:pt>
                <c:pt idx="2691">
                  <c:v>44861</c:v>
                </c:pt>
                <c:pt idx="2692">
                  <c:v>44868</c:v>
                </c:pt>
                <c:pt idx="2693">
                  <c:v>44875</c:v>
                </c:pt>
                <c:pt idx="2694">
                  <c:v>44882</c:v>
                </c:pt>
                <c:pt idx="2695">
                  <c:v>44888</c:v>
                </c:pt>
                <c:pt idx="2696">
                  <c:v>44896</c:v>
                </c:pt>
                <c:pt idx="2697">
                  <c:v>44903</c:v>
                </c:pt>
                <c:pt idx="2698">
                  <c:v>44910</c:v>
                </c:pt>
                <c:pt idx="2699">
                  <c:v>44917</c:v>
                </c:pt>
                <c:pt idx="2700">
                  <c:v>44924</c:v>
                </c:pt>
                <c:pt idx="2701">
                  <c:v>44931</c:v>
                </c:pt>
                <c:pt idx="2702">
                  <c:v>44938</c:v>
                </c:pt>
                <c:pt idx="2703">
                  <c:v>44945</c:v>
                </c:pt>
                <c:pt idx="2704">
                  <c:v>44952</c:v>
                </c:pt>
                <c:pt idx="2705">
                  <c:v>44959</c:v>
                </c:pt>
                <c:pt idx="2706">
                  <c:v>44966</c:v>
                </c:pt>
                <c:pt idx="2707">
                  <c:v>44973</c:v>
                </c:pt>
                <c:pt idx="2708">
                  <c:v>44980</c:v>
                </c:pt>
                <c:pt idx="2709">
                  <c:v>44987</c:v>
                </c:pt>
                <c:pt idx="2710">
                  <c:v>44994</c:v>
                </c:pt>
                <c:pt idx="2711">
                  <c:v>45001</c:v>
                </c:pt>
                <c:pt idx="2712">
                  <c:v>45008</c:v>
                </c:pt>
                <c:pt idx="2713">
                  <c:v>45015</c:v>
                </c:pt>
                <c:pt idx="2714">
                  <c:v>45022</c:v>
                </c:pt>
                <c:pt idx="2715">
                  <c:v>45029</c:v>
                </c:pt>
                <c:pt idx="2716">
                  <c:v>45036</c:v>
                </c:pt>
                <c:pt idx="2717">
                  <c:v>45043</c:v>
                </c:pt>
                <c:pt idx="2718">
                  <c:v>45050</c:v>
                </c:pt>
                <c:pt idx="2719">
                  <c:v>45057</c:v>
                </c:pt>
                <c:pt idx="2720">
                  <c:v>45064</c:v>
                </c:pt>
                <c:pt idx="2721">
                  <c:v>45071</c:v>
                </c:pt>
                <c:pt idx="2722">
                  <c:v>45078</c:v>
                </c:pt>
                <c:pt idx="2723">
                  <c:v>45085</c:v>
                </c:pt>
                <c:pt idx="2724">
                  <c:v>45092</c:v>
                </c:pt>
                <c:pt idx="2725">
                  <c:v>45099</c:v>
                </c:pt>
                <c:pt idx="2726">
                  <c:v>45106</c:v>
                </c:pt>
                <c:pt idx="2727">
                  <c:v>45113</c:v>
                </c:pt>
                <c:pt idx="2728">
                  <c:v>45120</c:v>
                </c:pt>
                <c:pt idx="2729">
                  <c:v>45127</c:v>
                </c:pt>
                <c:pt idx="2730">
                  <c:v>45134</c:v>
                </c:pt>
                <c:pt idx="2731">
                  <c:v>45141</c:v>
                </c:pt>
                <c:pt idx="2732">
                  <c:v>45148</c:v>
                </c:pt>
                <c:pt idx="2733">
                  <c:v>45155</c:v>
                </c:pt>
                <c:pt idx="2734">
                  <c:v>45162</c:v>
                </c:pt>
                <c:pt idx="2735">
                  <c:v>45169</c:v>
                </c:pt>
                <c:pt idx="2736">
                  <c:v>45176</c:v>
                </c:pt>
                <c:pt idx="2737">
                  <c:v>45183</c:v>
                </c:pt>
                <c:pt idx="2738">
                  <c:v>45190</c:v>
                </c:pt>
                <c:pt idx="2739">
                  <c:v>45197</c:v>
                </c:pt>
                <c:pt idx="2740">
                  <c:v>45204</c:v>
                </c:pt>
                <c:pt idx="2741">
                  <c:v>45211</c:v>
                </c:pt>
                <c:pt idx="2742">
                  <c:v>45218</c:v>
                </c:pt>
                <c:pt idx="2743">
                  <c:v>45225</c:v>
                </c:pt>
                <c:pt idx="2744">
                  <c:v>45232</c:v>
                </c:pt>
                <c:pt idx="2745">
                  <c:v>45239</c:v>
                </c:pt>
                <c:pt idx="2746">
                  <c:v>45246</c:v>
                </c:pt>
                <c:pt idx="2747">
                  <c:v>45252</c:v>
                </c:pt>
                <c:pt idx="2748">
                  <c:v>45260</c:v>
                </c:pt>
                <c:pt idx="2749">
                  <c:v>45267</c:v>
                </c:pt>
                <c:pt idx="2750">
                  <c:v>45274</c:v>
                </c:pt>
                <c:pt idx="2751">
                  <c:v>45281</c:v>
                </c:pt>
                <c:pt idx="2752">
                  <c:v>45288</c:v>
                </c:pt>
                <c:pt idx="2753">
                  <c:v>45295</c:v>
                </c:pt>
                <c:pt idx="2754">
                  <c:v>45302</c:v>
                </c:pt>
                <c:pt idx="2755">
                  <c:v>45309</c:v>
                </c:pt>
                <c:pt idx="2756">
                  <c:v>45316</c:v>
                </c:pt>
                <c:pt idx="2757">
                  <c:v>45323</c:v>
                </c:pt>
                <c:pt idx="2758">
                  <c:v>45330</c:v>
                </c:pt>
                <c:pt idx="2759">
                  <c:v>45337</c:v>
                </c:pt>
                <c:pt idx="2760">
                  <c:v>45344</c:v>
                </c:pt>
                <c:pt idx="2761">
                  <c:v>45351</c:v>
                </c:pt>
                <c:pt idx="2762">
                  <c:v>45358</c:v>
                </c:pt>
                <c:pt idx="2763">
                  <c:v>45365</c:v>
                </c:pt>
                <c:pt idx="2764">
                  <c:v>45372</c:v>
                </c:pt>
                <c:pt idx="2765">
                  <c:v>45379</c:v>
                </c:pt>
                <c:pt idx="2766">
                  <c:v>45386</c:v>
                </c:pt>
                <c:pt idx="2767">
                  <c:v>45393</c:v>
                </c:pt>
                <c:pt idx="2768">
                  <c:v>45400</c:v>
                </c:pt>
                <c:pt idx="2769">
                  <c:v>45407</c:v>
                </c:pt>
                <c:pt idx="2770">
                  <c:v>45414</c:v>
                </c:pt>
                <c:pt idx="2771">
                  <c:v>45421</c:v>
                </c:pt>
                <c:pt idx="2772">
                  <c:v>45428</c:v>
                </c:pt>
                <c:pt idx="2773">
                  <c:v>45435</c:v>
                </c:pt>
                <c:pt idx="2774">
                  <c:v>45442</c:v>
                </c:pt>
                <c:pt idx="2775">
                  <c:v>45449</c:v>
                </c:pt>
                <c:pt idx="2776">
                  <c:v>45456</c:v>
                </c:pt>
                <c:pt idx="2777">
                  <c:v>45463</c:v>
                </c:pt>
                <c:pt idx="2778">
                  <c:v>45470</c:v>
                </c:pt>
                <c:pt idx="2779">
                  <c:v>45476</c:v>
                </c:pt>
                <c:pt idx="2780">
                  <c:v>45484</c:v>
                </c:pt>
                <c:pt idx="2781">
                  <c:v>45491</c:v>
                </c:pt>
                <c:pt idx="2782">
                  <c:v>45498</c:v>
                </c:pt>
                <c:pt idx="2783">
                  <c:v>45505</c:v>
                </c:pt>
                <c:pt idx="2784">
                  <c:v>45512</c:v>
                </c:pt>
                <c:pt idx="2785">
                  <c:v>45519</c:v>
                </c:pt>
                <c:pt idx="2786">
                  <c:v>45526</c:v>
                </c:pt>
                <c:pt idx="2787">
                  <c:v>45533</c:v>
                </c:pt>
                <c:pt idx="2788">
                  <c:v>45540</c:v>
                </c:pt>
                <c:pt idx="2789">
                  <c:v>45547</c:v>
                </c:pt>
                <c:pt idx="2790">
                  <c:v>45554</c:v>
                </c:pt>
                <c:pt idx="2791">
                  <c:v>45561</c:v>
                </c:pt>
                <c:pt idx="2792">
                  <c:v>45568</c:v>
                </c:pt>
                <c:pt idx="2793">
                  <c:v>45575</c:v>
                </c:pt>
                <c:pt idx="2794">
                  <c:v>45582</c:v>
                </c:pt>
                <c:pt idx="2795">
                  <c:v>45589</c:v>
                </c:pt>
                <c:pt idx="2796">
                  <c:v>45596</c:v>
                </c:pt>
                <c:pt idx="2797">
                  <c:v>45603</c:v>
                </c:pt>
                <c:pt idx="2798">
                  <c:v>45610</c:v>
                </c:pt>
                <c:pt idx="2799">
                  <c:v>45617</c:v>
                </c:pt>
                <c:pt idx="2800">
                  <c:v>45623</c:v>
                </c:pt>
                <c:pt idx="2801">
                  <c:v>45631</c:v>
                </c:pt>
                <c:pt idx="2802">
                  <c:v>45638</c:v>
                </c:pt>
                <c:pt idx="2803">
                  <c:v>45645</c:v>
                </c:pt>
                <c:pt idx="2804">
                  <c:v>45652</c:v>
                </c:pt>
                <c:pt idx="2805">
                  <c:v>45659</c:v>
                </c:pt>
                <c:pt idx="2806">
                  <c:v>45666</c:v>
                </c:pt>
                <c:pt idx="2807">
                  <c:v>45673</c:v>
                </c:pt>
                <c:pt idx="2808">
                  <c:v>45680</c:v>
                </c:pt>
                <c:pt idx="2809">
                  <c:v>45687</c:v>
                </c:pt>
                <c:pt idx="2810">
                  <c:v>45694</c:v>
                </c:pt>
                <c:pt idx="2811">
                  <c:v>45701</c:v>
                </c:pt>
                <c:pt idx="2812">
                  <c:v>45708</c:v>
                </c:pt>
                <c:pt idx="2813">
                  <c:v>45715</c:v>
                </c:pt>
                <c:pt idx="2814">
                  <c:v>45722</c:v>
                </c:pt>
                <c:pt idx="2815">
                  <c:v>45729</c:v>
                </c:pt>
                <c:pt idx="2816">
                  <c:v>45736</c:v>
                </c:pt>
                <c:pt idx="2817">
                  <c:v>45743</c:v>
                </c:pt>
                <c:pt idx="2818">
                  <c:v>45750</c:v>
                </c:pt>
                <c:pt idx="2819">
                  <c:v>45757</c:v>
                </c:pt>
                <c:pt idx="2820">
                  <c:v>45764</c:v>
                </c:pt>
                <c:pt idx="2821">
                  <c:v>45771</c:v>
                </c:pt>
                <c:pt idx="2822">
                  <c:v>45778</c:v>
                </c:pt>
                <c:pt idx="2823">
                  <c:v>45785</c:v>
                </c:pt>
                <c:pt idx="2824">
                  <c:v>45792</c:v>
                </c:pt>
                <c:pt idx="2825">
                  <c:v>45799</c:v>
                </c:pt>
                <c:pt idx="2826">
                  <c:v>45806</c:v>
                </c:pt>
                <c:pt idx="2827">
                  <c:v>45813</c:v>
                </c:pt>
                <c:pt idx="2828">
                  <c:v>45820</c:v>
                </c:pt>
                <c:pt idx="2829">
                  <c:v>45826</c:v>
                </c:pt>
                <c:pt idx="2830">
                  <c:v>45834</c:v>
                </c:pt>
                <c:pt idx="2831">
                  <c:v>45841</c:v>
                </c:pt>
                <c:pt idx="2832">
                  <c:v>45848</c:v>
                </c:pt>
                <c:pt idx="2833">
                  <c:v>45855</c:v>
                </c:pt>
                <c:pt idx="2834">
                  <c:v>45862</c:v>
                </c:pt>
                <c:pt idx="2835">
                  <c:v>45869</c:v>
                </c:pt>
                <c:pt idx="2836">
                  <c:v>45876</c:v>
                </c:pt>
                <c:pt idx="2837">
                  <c:v>45883</c:v>
                </c:pt>
                <c:pt idx="2838">
                  <c:v>45890</c:v>
                </c:pt>
                <c:pt idx="2839">
                  <c:v>45897</c:v>
                </c:pt>
                <c:pt idx="2840">
                  <c:v>45904</c:v>
                </c:pt>
                <c:pt idx="2841">
                  <c:v>45911</c:v>
                </c:pt>
              </c:numCache>
            </c:numRef>
          </c:cat>
          <c:val>
            <c:numRef>
              <c:f>Sheet1!$B$2:$B$2843</c:f>
              <c:numCache>
                <c:formatCode>General</c:formatCode>
                <c:ptCount val="2842"/>
                <c:pt idx="0">
                  <c:v>5.6</c:v>
                </c:pt>
                <c:pt idx="1">
                  <c:v>5.62</c:v>
                </c:pt>
                <c:pt idx="2">
                  <c:v>5.82</c:v>
                </c:pt>
                <c:pt idx="3">
                  <c:v>6.01</c:v>
                </c:pt>
                <c:pt idx="4">
                  <c:v>6.08</c:v>
                </c:pt>
                <c:pt idx="5">
                  <c:v>6.25</c:v>
                </c:pt>
                <c:pt idx="6">
                  <c:v>6.49</c:v>
                </c:pt>
                <c:pt idx="7">
                  <c:v>6.53</c:v>
                </c:pt>
                <c:pt idx="8">
                  <c:v>6.38</c:v>
                </c:pt>
                <c:pt idx="9">
                  <c:v>6.26</c:v>
                </c:pt>
                <c:pt idx="10">
                  <c:v>6.5</c:v>
                </c:pt>
                <c:pt idx="11">
                  <c:v>6.58</c:v>
                </c:pt>
                <c:pt idx="12">
                  <c:v>6.62</c:v>
                </c:pt>
                <c:pt idx="13">
                  <c:v>6.69</c:v>
                </c:pt>
                <c:pt idx="14">
                  <c:v>6.68</c:v>
                </c:pt>
                <c:pt idx="15">
                  <c:v>6.66</c:v>
                </c:pt>
                <c:pt idx="16">
                  <c:v>6.84</c:v>
                </c:pt>
                <c:pt idx="17">
                  <c:v>6.85</c:v>
                </c:pt>
                <c:pt idx="18">
                  <c:v>6.86</c:v>
                </c:pt>
                <c:pt idx="19">
                  <c:v>6.68</c:v>
                </c:pt>
                <c:pt idx="20">
                  <c:v>6.37</c:v>
                </c:pt>
                <c:pt idx="21">
                  <c:v>6.33</c:v>
                </c:pt>
                <c:pt idx="22">
                  <c:v>6.12</c:v>
                </c:pt>
                <c:pt idx="23">
                  <c:v>6.12</c:v>
                </c:pt>
                <c:pt idx="24">
                  <c:v>6.13</c:v>
                </c:pt>
                <c:pt idx="25">
                  <c:v>6.16</c:v>
                </c:pt>
                <c:pt idx="26">
                  <c:v>6</c:v>
                </c:pt>
                <c:pt idx="27">
                  <c:v>5.94</c:v>
                </c:pt>
                <c:pt idx="28">
                  <c:v>5.9</c:v>
                </c:pt>
                <c:pt idx="29">
                  <c:v>5.9</c:v>
                </c:pt>
                <c:pt idx="30">
                  <c:v>5.87</c:v>
                </c:pt>
                <c:pt idx="31">
                  <c:v>5.72</c:v>
                </c:pt>
                <c:pt idx="32">
                  <c:v>5.77</c:v>
                </c:pt>
                <c:pt idx="33">
                  <c:v>5.79</c:v>
                </c:pt>
                <c:pt idx="34">
                  <c:v>5.94</c:v>
                </c:pt>
                <c:pt idx="35">
                  <c:v>5.88</c:v>
                </c:pt>
                <c:pt idx="36">
                  <c:v>5.93</c:v>
                </c:pt>
                <c:pt idx="37">
                  <c:v>5.93</c:v>
                </c:pt>
                <c:pt idx="38">
                  <c:v>5.97</c:v>
                </c:pt>
                <c:pt idx="39">
                  <c:v>5.89</c:v>
                </c:pt>
                <c:pt idx="40">
                  <c:v>5.88</c:v>
                </c:pt>
                <c:pt idx="41">
                  <c:v>5.85</c:v>
                </c:pt>
                <c:pt idx="42">
                  <c:v>5.99</c:v>
                </c:pt>
                <c:pt idx="43">
                  <c:v>6.08</c:v>
                </c:pt>
                <c:pt idx="44">
                  <c:v>6.08</c:v>
                </c:pt>
                <c:pt idx="45">
                  <c:v>6.12</c:v>
                </c:pt>
                <c:pt idx="46">
                  <c:v>6.06</c:v>
                </c:pt>
                <c:pt idx="47">
                  <c:v>6.06</c:v>
                </c:pt>
                <c:pt idx="48">
                  <c:v>6.02</c:v>
                </c:pt>
                <c:pt idx="49">
                  <c:v>6.03</c:v>
                </c:pt>
                <c:pt idx="50">
                  <c:v>6.08</c:v>
                </c:pt>
                <c:pt idx="51">
                  <c:v>6.12</c:v>
                </c:pt>
                <c:pt idx="52">
                  <c:v>6.12</c:v>
                </c:pt>
                <c:pt idx="53">
                  <c:v>6.18</c:v>
                </c:pt>
                <c:pt idx="54">
                  <c:v>6.25</c:v>
                </c:pt>
                <c:pt idx="55">
                  <c:v>6.2</c:v>
                </c:pt>
                <c:pt idx="56">
                  <c:v>6.14</c:v>
                </c:pt>
                <c:pt idx="57">
                  <c:v>6.17</c:v>
                </c:pt>
                <c:pt idx="58">
                  <c:v>6.16</c:v>
                </c:pt>
                <c:pt idx="59">
                  <c:v>6.1</c:v>
                </c:pt>
                <c:pt idx="60">
                  <c:v>6.04</c:v>
                </c:pt>
                <c:pt idx="61">
                  <c:v>6.09</c:v>
                </c:pt>
                <c:pt idx="62">
                  <c:v>6.11</c:v>
                </c:pt>
                <c:pt idx="63">
                  <c:v>6.1</c:v>
                </c:pt>
                <c:pt idx="64">
                  <c:v>6.1</c:v>
                </c:pt>
                <c:pt idx="65">
                  <c:v>6.15</c:v>
                </c:pt>
                <c:pt idx="66">
                  <c:v>6.13</c:v>
                </c:pt>
                <c:pt idx="67">
                  <c:v>6.1</c:v>
                </c:pt>
                <c:pt idx="68">
                  <c:v>6.1</c:v>
                </c:pt>
                <c:pt idx="69">
                  <c:v>6.12</c:v>
                </c:pt>
                <c:pt idx="70">
                  <c:v>6.16</c:v>
                </c:pt>
                <c:pt idx="71">
                  <c:v>6.14</c:v>
                </c:pt>
                <c:pt idx="72">
                  <c:v>6.21</c:v>
                </c:pt>
                <c:pt idx="73">
                  <c:v>6.26</c:v>
                </c:pt>
                <c:pt idx="74">
                  <c:v>6.43</c:v>
                </c:pt>
                <c:pt idx="75">
                  <c:v>6.56</c:v>
                </c:pt>
                <c:pt idx="76">
                  <c:v>6.56</c:v>
                </c:pt>
                <c:pt idx="77">
                  <c:v>6.62</c:v>
                </c:pt>
                <c:pt idx="78">
                  <c:v>6.54</c:v>
                </c:pt>
                <c:pt idx="79">
                  <c:v>6.52</c:v>
                </c:pt>
                <c:pt idx="80">
                  <c:v>6.5</c:v>
                </c:pt>
                <c:pt idx="81">
                  <c:v>6.47</c:v>
                </c:pt>
                <c:pt idx="82">
                  <c:v>6.42</c:v>
                </c:pt>
                <c:pt idx="83">
                  <c:v>6.3</c:v>
                </c:pt>
                <c:pt idx="84">
                  <c:v>6.3</c:v>
                </c:pt>
                <c:pt idx="85">
                  <c:v>6.24</c:v>
                </c:pt>
                <c:pt idx="86">
                  <c:v>6.24</c:v>
                </c:pt>
                <c:pt idx="87">
                  <c:v>6.29</c:v>
                </c:pt>
                <c:pt idx="88">
                  <c:v>6.32</c:v>
                </c:pt>
                <c:pt idx="89">
                  <c:v>6.35</c:v>
                </c:pt>
                <c:pt idx="90">
                  <c:v>6.4</c:v>
                </c:pt>
                <c:pt idx="91">
                  <c:v>6.41</c:v>
                </c:pt>
                <c:pt idx="92">
                  <c:v>6.42</c:v>
                </c:pt>
                <c:pt idx="93">
                  <c:v>6.44</c:v>
                </c:pt>
                <c:pt idx="94">
                  <c:v>6.49</c:v>
                </c:pt>
                <c:pt idx="95">
                  <c:v>6.53</c:v>
                </c:pt>
                <c:pt idx="96">
                  <c:v>6.64</c:v>
                </c:pt>
                <c:pt idx="97">
                  <c:v>6.63</c:v>
                </c:pt>
                <c:pt idx="98">
                  <c:v>6.63</c:v>
                </c:pt>
                <c:pt idx="99">
                  <c:v>6.61</c:v>
                </c:pt>
                <c:pt idx="100">
                  <c:v>6.67</c:v>
                </c:pt>
                <c:pt idx="101">
                  <c:v>6.68</c:v>
                </c:pt>
                <c:pt idx="102">
                  <c:v>6.77</c:v>
                </c:pt>
                <c:pt idx="103">
                  <c:v>6.76</c:v>
                </c:pt>
                <c:pt idx="104">
                  <c:v>6.73</c:v>
                </c:pt>
                <c:pt idx="105">
                  <c:v>6.64</c:v>
                </c:pt>
                <c:pt idx="106">
                  <c:v>6.63</c:v>
                </c:pt>
                <c:pt idx="107">
                  <c:v>6.66</c:v>
                </c:pt>
                <c:pt idx="108">
                  <c:v>6.69</c:v>
                </c:pt>
                <c:pt idx="109">
                  <c:v>6.79</c:v>
                </c:pt>
                <c:pt idx="110">
                  <c:v>6.82</c:v>
                </c:pt>
                <c:pt idx="111">
                  <c:v>6.86</c:v>
                </c:pt>
                <c:pt idx="112">
                  <c:v>6.91</c:v>
                </c:pt>
                <c:pt idx="113">
                  <c:v>6.96</c:v>
                </c:pt>
                <c:pt idx="114">
                  <c:v>6.87</c:v>
                </c:pt>
                <c:pt idx="115">
                  <c:v>6.86</c:v>
                </c:pt>
                <c:pt idx="116">
                  <c:v>6.91</c:v>
                </c:pt>
                <c:pt idx="117">
                  <c:v>6.94</c:v>
                </c:pt>
                <c:pt idx="118">
                  <c:v>7.03</c:v>
                </c:pt>
                <c:pt idx="119">
                  <c:v>7.05</c:v>
                </c:pt>
                <c:pt idx="120">
                  <c:v>7.17</c:v>
                </c:pt>
                <c:pt idx="121">
                  <c:v>7.35</c:v>
                </c:pt>
                <c:pt idx="122">
                  <c:v>7.53</c:v>
                </c:pt>
                <c:pt idx="123">
                  <c:v>7.52</c:v>
                </c:pt>
                <c:pt idx="124">
                  <c:v>7.28</c:v>
                </c:pt>
                <c:pt idx="125">
                  <c:v>7.23</c:v>
                </c:pt>
                <c:pt idx="126">
                  <c:v>7.25</c:v>
                </c:pt>
                <c:pt idx="127">
                  <c:v>7.11</c:v>
                </c:pt>
                <c:pt idx="128">
                  <c:v>7.21</c:v>
                </c:pt>
                <c:pt idx="129">
                  <c:v>7.02</c:v>
                </c:pt>
                <c:pt idx="130">
                  <c:v>6.9</c:v>
                </c:pt>
                <c:pt idx="131">
                  <c:v>6.86</c:v>
                </c:pt>
                <c:pt idx="132">
                  <c:v>6.75</c:v>
                </c:pt>
                <c:pt idx="133">
                  <c:v>6.8</c:v>
                </c:pt>
                <c:pt idx="134">
                  <c:v>6.72</c:v>
                </c:pt>
                <c:pt idx="135">
                  <c:v>6.72</c:v>
                </c:pt>
                <c:pt idx="136">
                  <c:v>6.76</c:v>
                </c:pt>
                <c:pt idx="137">
                  <c:v>6.72</c:v>
                </c:pt>
                <c:pt idx="138">
                  <c:v>6.7</c:v>
                </c:pt>
                <c:pt idx="139">
                  <c:v>6.69</c:v>
                </c:pt>
                <c:pt idx="140">
                  <c:v>6.74</c:v>
                </c:pt>
                <c:pt idx="141">
                  <c:v>6.68</c:v>
                </c:pt>
                <c:pt idx="142">
                  <c:v>6.78</c:v>
                </c:pt>
                <c:pt idx="143">
                  <c:v>6.91</c:v>
                </c:pt>
                <c:pt idx="144">
                  <c:v>6.94</c:v>
                </c:pt>
                <c:pt idx="145">
                  <c:v>7.01</c:v>
                </c:pt>
                <c:pt idx="146">
                  <c:v>6.98</c:v>
                </c:pt>
                <c:pt idx="147">
                  <c:v>7.02</c:v>
                </c:pt>
                <c:pt idx="148">
                  <c:v>7</c:v>
                </c:pt>
                <c:pt idx="149">
                  <c:v>6.93</c:v>
                </c:pt>
                <c:pt idx="150">
                  <c:v>6.93</c:v>
                </c:pt>
                <c:pt idx="151">
                  <c:v>6.97</c:v>
                </c:pt>
                <c:pt idx="152">
                  <c:v>7.08</c:v>
                </c:pt>
                <c:pt idx="153">
                  <c:v>7.06</c:v>
                </c:pt>
                <c:pt idx="154">
                  <c:v>7.18</c:v>
                </c:pt>
                <c:pt idx="155">
                  <c:v>7.35</c:v>
                </c:pt>
                <c:pt idx="156">
                  <c:v>7.41</c:v>
                </c:pt>
                <c:pt idx="157">
                  <c:v>7.54</c:v>
                </c:pt>
                <c:pt idx="158">
                  <c:v>7.45</c:v>
                </c:pt>
                <c:pt idx="159">
                  <c:v>7.51</c:v>
                </c:pt>
                <c:pt idx="160">
                  <c:v>7.64</c:v>
                </c:pt>
                <c:pt idx="161">
                  <c:v>7.65</c:v>
                </c:pt>
                <c:pt idx="162">
                  <c:v>7.63</c:v>
                </c:pt>
                <c:pt idx="163">
                  <c:v>7.57</c:v>
                </c:pt>
                <c:pt idx="164">
                  <c:v>7.49</c:v>
                </c:pt>
                <c:pt idx="165">
                  <c:v>7.52</c:v>
                </c:pt>
                <c:pt idx="166">
                  <c:v>7.46</c:v>
                </c:pt>
                <c:pt idx="167">
                  <c:v>7.5</c:v>
                </c:pt>
                <c:pt idx="168">
                  <c:v>7.55</c:v>
                </c:pt>
                <c:pt idx="169">
                  <c:v>7.64</c:v>
                </c:pt>
                <c:pt idx="170">
                  <c:v>7.71</c:v>
                </c:pt>
                <c:pt idx="171">
                  <c:v>7.85</c:v>
                </c:pt>
                <c:pt idx="172">
                  <c:v>7.87</c:v>
                </c:pt>
                <c:pt idx="173">
                  <c:v>7.79</c:v>
                </c:pt>
                <c:pt idx="174">
                  <c:v>7.96</c:v>
                </c:pt>
                <c:pt idx="175">
                  <c:v>8.0299999999999994</c:v>
                </c:pt>
                <c:pt idx="176">
                  <c:v>8</c:v>
                </c:pt>
                <c:pt idx="177">
                  <c:v>8.15</c:v>
                </c:pt>
                <c:pt idx="178">
                  <c:v>8.11</c:v>
                </c:pt>
                <c:pt idx="179">
                  <c:v>8.09</c:v>
                </c:pt>
                <c:pt idx="180">
                  <c:v>8.1300000000000008</c:v>
                </c:pt>
                <c:pt idx="181">
                  <c:v>8.02</c:v>
                </c:pt>
                <c:pt idx="182">
                  <c:v>7.94</c:v>
                </c:pt>
                <c:pt idx="183">
                  <c:v>8.02</c:v>
                </c:pt>
                <c:pt idx="184">
                  <c:v>7.88</c:v>
                </c:pt>
                <c:pt idx="185">
                  <c:v>7.86</c:v>
                </c:pt>
                <c:pt idx="186">
                  <c:v>7.86</c:v>
                </c:pt>
                <c:pt idx="187">
                  <c:v>7.8</c:v>
                </c:pt>
                <c:pt idx="188">
                  <c:v>7.72</c:v>
                </c:pt>
                <c:pt idx="189">
                  <c:v>7.61</c:v>
                </c:pt>
                <c:pt idx="190">
                  <c:v>7.6</c:v>
                </c:pt>
                <c:pt idx="191">
                  <c:v>7.64</c:v>
                </c:pt>
                <c:pt idx="192">
                  <c:v>7.59</c:v>
                </c:pt>
                <c:pt idx="193">
                  <c:v>7.38</c:v>
                </c:pt>
                <c:pt idx="194">
                  <c:v>7.27</c:v>
                </c:pt>
                <c:pt idx="195">
                  <c:v>7.39</c:v>
                </c:pt>
                <c:pt idx="196">
                  <c:v>7.43</c:v>
                </c:pt>
                <c:pt idx="197">
                  <c:v>7.37</c:v>
                </c:pt>
                <c:pt idx="198">
                  <c:v>7.53</c:v>
                </c:pt>
                <c:pt idx="199">
                  <c:v>7.64</c:v>
                </c:pt>
                <c:pt idx="200">
                  <c:v>7.53</c:v>
                </c:pt>
                <c:pt idx="201">
                  <c:v>7.38</c:v>
                </c:pt>
                <c:pt idx="202">
                  <c:v>7.35</c:v>
                </c:pt>
                <c:pt idx="203">
                  <c:v>7.22</c:v>
                </c:pt>
                <c:pt idx="204">
                  <c:v>7.46</c:v>
                </c:pt>
                <c:pt idx="205">
                  <c:v>7.52</c:v>
                </c:pt>
                <c:pt idx="206">
                  <c:v>7.58</c:v>
                </c:pt>
                <c:pt idx="207">
                  <c:v>7.84</c:v>
                </c:pt>
                <c:pt idx="208">
                  <c:v>8.08</c:v>
                </c:pt>
                <c:pt idx="209">
                  <c:v>8.15</c:v>
                </c:pt>
                <c:pt idx="210">
                  <c:v>8.2200000000000006</c:v>
                </c:pt>
                <c:pt idx="211">
                  <c:v>8.27</c:v>
                </c:pt>
                <c:pt idx="212">
                  <c:v>8.25</c:v>
                </c:pt>
                <c:pt idx="213">
                  <c:v>8.11</c:v>
                </c:pt>
                <c:pt idx="214">
                  <c:v>8.08</c:v>
                </c:pt>
                <c:pt idx="215">
                  <c:v>8.01</c:v>
                </c:pt>
                <c:pt idx="216">
                  <c:v>8.02</c:v>
                </c:pt>
                <c:pt idx="217">
                  <c:v>8.0399999999999991</c:v>
                </c:pt>
                <c:pt idx="218">
                  <c:v>7.88</c:v>
                </c:pt>
                <c:pt idx="219">
                  <c:v>7.69</c:v>
                </c:pt>
                <c:pt idx="220">
                  <c:v>7.94</c:v>
                </c:pt>
                <c:pt idx="221">
                  <c:v>7.95</c:v>
                </c:pt>
                <c:pt idx="222">
                  <c:v>8.0500000000000007</c:v>
                </c:pt>
                <c:pt idx="223">
                  <c:v>7.99</c:v>
                </c:pt>
                <c:pt idx="224">
                  <c:v>8.06</c:v>
                </c:pt>
                <c:pt idx="225">
                  <c:v>8.1199999999999992</c:v>
                </c:pt>
                <c:pt idx="226">
                  <c:v>8.26</c:v>
                </c:pt>
                <c:pt idx="227">
                  <c:v>8.4</c:v>
                </c:pt>
                <c:pt idx="228">
                  <c:v>8.48</c:v>
                </c:pt>
                <c:pt idx="229">
                  <c:v>8.4600000000000009</c:v>
                </c:pt>
                <c:pt idx="230">
                  <c:v>8.2200000000000006</c:v>
                </c:pt>
                <c:pt idx="231">
                  <c:v>8.35</c:v>
                </c:pt>
                <c:pt idx="232">
                  <c:v>8.57</c:v>
                </c:pt>
                <c:pt idx="233">
                  <c:v>8.42</c:v>
                </c:pt>
                <c:pt idx="234">
                  <c:v>8.4499999999999993</c:v>
                </c:pt>
                <c:pt idx="235">
                  <c:v>8.33</c:v>
                </c:pt>
                <c:pt idx="236">
                  <c:v>8.15</c:v>
                </c:pt>
                <c:pt idx="237">
                  <c:v>8.07</c:v>
                </c:pt>
                <c:pt idx="238">
                  <c:v>8</c:v>
                </c:pt>
                <c:pt idx="239">
                  <c:v>7.91</c:v>
                </c:pt>
                <c:pt idx="240">
                  <c:v>7.91</c:v>
                </c:pt>
                <c:pt idx="241">
                  <c:v>8.06</c:v>
                </c:pt>
                <c:pt idx="242">
                  <c:v>8.2100000000000009</c:v>
                </c:pt>
                <c:pt idx="243">
                  <c:v>8.14</c:v>
                </c:pt>
                <c:pt idx="244">
                  <c:v>8.1300000000000008</c:v>
                </c:pt>
                <c:pt idx="245">
                  <c:v>8.1199999999999992</c:v>
                </c:pt>
                <c:pt idx="246">
                  <c:v>7.88</c:v>
                </c:pt>
                <c:pt idx="247">
                  <c:v>7.75</c:v>
                </c:pt>
                <c:pt idx="248">
                  <c:v>7.77</c:v>
                </c:pt>
                <c:pt idx="249">
                  <c:v>7.64</c:v>
                </c:pt>
                <c:pt idx="250">
                  <c:v>7.79</c:v>
                </c:pt>
                <c:pt idx="251">
                  <c:v>7.78</c:v>
                </c:pt>
                <c:pt idx="252">
                  <c:v>7.8</c:v>
                </c:pt>
                <c:pt idx="253">
                  <c:v>7.88</c:v>
                </c:pt>
                <c:pt idx="254">
                  <c:v>7.82</c:v>
                </c:pt>
                <c:pt idx="255">
                  <c:v>7.77</c:v>
                </c:pt>
                <c:pt idx="256">
                  <c:v>7.77</c:v>
                </c:pt>
                <c:pt idx="257">
                  <c:v>7.8</c:v>
                </c:pt>
                <c:pt idx="258">
                  <c:v>7.71</c:v>
                </c:pt>
                <c:pt idx="259">
                  <c:v>7.74</c:v>
                </c:pt>
                <c:pt idx="260">
                  <c:v>7.64</c:v>
                </c:pt>
                <c:pt idx="261">
                  <c:v>7.67</c:v>
                </c:pt>
                <c:pt idx="262">
                  <c:v>7.52</c:v>
                </c:pt>
                <c:pt idx="263">
                  <c:v>7.47</c:v>
                </c:pt>
                <c:pt idx="264">
                  <c:v>7.59</c:v>
                </c:pt>
                <c:pt idx="265">
                  <c:v>7.67</c:v>
                </c:pt>
                <c:pt idx="266">
                  <c:v>7.87</c:v>
                </c:pt>
                <c:pt idx="267">
                  <c:v>7.93</c:v>
                </c:pt>
                <c:pt idx="268">
                  <c:v>8</c:v>
                </c:pt>
                <c:pt idx="269">
                  <c:v>7.96</c:v>
                </c:pt>
                <c:pt idx="270">
                  <c:v>7.89</c:v>
                </c:pt>
                <c:pt idx="271">
                  <c:v>7.86</c:v>
                </c:pt>
                <c:pt idx="272">
                  <c:v>7.81</c:v>
                </c:pt>
                <c:pt idx="273">
                  <c:v>7.83</c:v>
                </c:pt>
                <c:pt idx="274">
                  <c:v>7.84</c:v>
                </c:pt>
                <c:pt idx="275">
                  <c:v>7.78</c:v>
                </c:pt>
                <c:pt idx="276">
                  <c:v>7.83</c:v>
                </c:pt>
                <c:pt idx="277">
                  <c:v>7.84</c:v>
                </c:pt>
                <c:pt idx="278">
                  <c:v>7.86</c:v>
                </c:pt>
                <c:pt idx="279">
                  <c:v>7.84</c:v>
                </c:pt>
                <c:pt idx="280">
                  <c:v>7.78</c:v>
                </c:pt>
                <c:pt idx="281">
                  <c:v>7.76</c:v>
                </c:pt>
                <c:pt idx="282">
                  <c:v>7.72</c:v>
                </c:pt>
                <c:pt idx="283">
                  <c:v>7.65</c:v>
                </c:pt>
                <c:pt idx="284">
                  <c:v>7.64</c:v>
                </c:pt>
                <c:pt idx="285">
                  <c:v>7.49</c:v>
                </c:pt>
                <c:pt idx="286">
                  <c:v>7.58</c:v>
                </c:pt>
                <c:pt idx="287">
                  <c:v>7.49</c:v>
                </c:pt>
                <c:pt idx="288">
                  <c:v>7.38</c:v>
                </c:pt>
                <c:pt idx="289">
                  <c:v>7.31</c:v>
                </c:pt>
                <c:pt idx="290">
                  <c:v>7.48</c:v>
                </c:pt>
                <c:pt idx="291">
                  <c:v>7.42</c:v>
                </c:pt>
                <c:pt idx="292">
                  <c:v>7.41</c:v>
                </c:pt>
                <c:pt idx="293">
                  <c:v>7.43</c:v>
                </c:pt>
                <c:pt idx="294">
                  <c:v>7.24</c:v>
                </c:pt>
                <c:pt idx="295">
                  <c:v>6.99</c:v>
                </c:pt>
                <c:pt idx="296">
                  <c:v>6.86</c:v>
                </c:pt>
                <c:pt idx="297">
                  <c:v>6.82</c:v>
                </c:pt>
                <c:pt idx="298">
                  <c:v>6.88</c:v>
                </c:pt>
                <c:pt idx="299">
                  <c:v>6.84</c:v>
                </c:pt>
                <c:pt idx="300">
                  <c:v>6.81</c:v>
                </c:pt>
                <c:pt idx="301">
                  <c:v>7.07</c:v>
                </c:pt>
                <c:pt idx="302">
                  <c:v>7.28</c:v>
                </c:pt>
                <c:pt idx="303">
                  <c:v>7.28</c:v>
                </c:pt>
                <c:pt idx="304">
                  <c:v>7.4</c:v>
                </c:pt>
                <c:pt idx="305">
                  <c:v>7.28</c:v>
                </c:pt>
                <c:pt idx="306">
                  <c:v>7.36</c:v>
                </c:pt>
                <c:pt idx="307">
                  <c:v>7.41</c:v>
                </c:pt>
                <c:pt idx="308">
                  <c:v>7.48</c:v>
                </c:pt>
                <c:pt idx="309">
                  <c:v>7.48</c:v>
                </c:pt>
                <c:pt idx="310">
                  <c:v>7.44</c:v>
                </c:pt>
                <c:pt idx="311">
                  <c:v>7.44</c:v>
                </c:pt>
                <c:pt idx="312">
                  <c:v>7.48</c:v>
                </c:pt>
                <c:pt idx="313">
                  <c:v>7.43</c:v>
                </c:pt>
                <c:pt idx="314">
                  <c:v>7.43</c:v>
                </c:pt>
                <c:pt idx="315">
                  <c:v>7.25</c:v>
                </c:pt>
                <c:pt idx="316">
                  <c:v>7.36</c:v>
                </c:pt>
                <c:pt idx="317">
                  <c:v>7.45</c:v>
                </c:pt>
                <c:pt idx="318">
                  <c:v>7.5</c:v>
                </c:pt>
                <c:pt idx="319">
                  <c:v>7.48</c:v>
                </c:pt>
                <c:pt idx="320">
                  <c:v>7.49</c:v>
                </c:pt>
                <c:pt idx="321">
                  <c:v>7.38</c:v>
                </c:pt>
                <c:pt idx="322">
                  <c:v>7.36</c:v>
                </c:pt>
                <c:pt idx="323">
                  <c:v>7.3</c:v>
                </c:pt>
                <c:pt idx="324">
                  <c:v>7.24</c:v>
                </c:pt>
                <c:pt idx="325">
                  <c:v>7.2</c:v>
                </c:pt>
                <c:pt idx="326">
                  <c:v>7.34</c:v>
                </c:pt>
                <c:pt idx="327">
                  <c:v>7.31</c:v>
                </c:pt>
                <c:pt idx="328">
                  <c:v>7.31</c:v>
                </c:pt>
                <c:pt idx="329">
                  <c:v>7.31</c:v>
                </c:pt>
                <c:pt idx="330">
                  <c:v>7.42</c:v>
                </c:pt>
                <c:pt idx="331">
                  <c:v>7.42</c:v>
                </c:pt>
                <c:pt idx="332">
                  <c:v>7.48</c:v>
                </c:pt>
                <c:pt idx="333">
                  <c:v>7.4</c:v>
                </c:pt>
                <c:pt idx="334">
                  <c:v>7.27</c:v>
                </c:pt>
                <c:pt idx="335">
                  <c:v>7.24</c:v>
                </c:pt>
                <c:pt idx="336">
                  <c:v>7.36</c:v>
                </c:pt>
                <c:pt idx="337">
                  <c:v>7.32</c:v>
                </c:pt>
                <c:pt idx="338">
                  <c:v>7.39</c:v>
                </c:pt>
                <c:pt idx="339">
                  <c:v>7.41</c:v>
                </c:pt>
                <c:pt idx="340">
                  <c:v>7.48</c:v>
                </c:pt>
                <c:pt idx="341">
                  <c:v>7.54</c:v>
                </c:pt>
                <c:pt idx="342">
                  <c:v>7.55</c:v>
                </c:pt>
                <c:pt idx="343">
                  <c:v>7.56</c:v>
                </c:pt>
                <c:pt idx="344">
                  <c:v>7.64</c:v>
                </c:pt>
                <c:pt idx="345">
                  <c:v>7.59</c:v>
                </c:pt>
                <c:pt idx="346">
                  <c:v>7.54</c:v>
                </c:pt>
                <c:pt idx="347">
                  <c:v>7.52</c:v>
                </c:pt>
                <c:pt idx="348">
                  <c:v>7.59</c:v>
                </c:pt>
                <c:pt idx="349">
                  <c:v>7.63</c:v>
                </c:pt>
                <c:pt idx="350">
                  <c:v>7.67</c:v>
                </c:pt>
                <c:pt idx="351">
                  <c:v>7.75</c:v>
                </c:pt>
                <c:pt idx="352">
                  <c:v>7.78</c:v>
                </c:pt>
                <c:pt idx="353">
                  <c:v>7.85</c:v>
                </c:pt>
                <c:pt idx="354">
                  <c:v>7.98</c:v>
                </c:pt>
                <c:pt idx="355">
                  <c:v>7.97</c:v>
                </c:pt>
                <c:pt idx="356">
                  <c:v>7.97</c:v>
                </c:pt>
                <c:pt idx="357">
                  <c:v>7.97</c:v>
                </c:pt>
                <c:pt idx="358">
                  <c:v>8.02</c:v>
                </c:pt>
                <c:pt idx="359">
                  <c:v>8.09</c:v>
                </c:pt>
                <c:pt idx="360">
                  <c:v>8.0399999999999991</c:v>
                </c:pt>
                <c:pt idx="361">
                  <c:v>8.0399999999999991</c:v>
                </c:pt>
                <c:pt idx="362">
                  <c:v>8</c:v>
                </c:pt>
                <c:pt idx="363">
                  <c:v>8</c:v>
                </c:pt>
                <c:pt idx="364">
                  <c:v>8.01</c:v>
                </c:pt>
                <c:pt idx="365">
                  <c:v>8.15</c:v>
                </c:pt>
                <c:pt idx="366">
                  <c:v>8.14</c:v>
                </c:pt>
                <c:pt idx="367">
                  <c:v>8.1199999999999992</c:v>
                </c:pt>
                <c:pt idx="368">
                  <c:v>8.16</c:v>
                </c:pt>
                <c:pt idx="369">
                  <c:v>8.24</c:v>
                </c:pt>
                <c:pt idx="370">
                  <c:v>8.34</c:v>
                </c:pt>
                <c:pt idx="371">
                  <c:v>8.36</c:v>
                </c:pt>
                <c:pt idx="372">
                  <c:v>8.3800000000000008</c:v>
                </c:pt>
                <c:pt idx="373">
                  <c:v>8.42</c:v>
                </c:pt>
                <c:pt idx="374">
                  <c:v>8.39</c:v>
                </c:pt>
                <c:pt idx="375">
                  <c:v>8.41</c:v>
                </c:pt>
                <c:pt idx="376">
                  <c:v>8.43</c:v>
                </c:pt>
                <c:pt idx="377">
                  <c:v>8.5500000000000007</c:v>
                </c:pt>
                <c:pt idx="378">
                  <c:v>8.6199999999999992</c:v>
                </c:pt>
                <c:pt idx="379">
                  <c:v>8.66</c:v>
                </c:pt>
                <c:pt idx="380">
                  <c:v>8.68</c:v>
                </c:pt>
                <c:pt idx="381">
                  <c:v>8.67</c:v>
                </c:pt>
                <c:pt idx="382">
                  <c:v>8.5500000000000007</c:v>
                </c:pt>
                <c:pt idx="383">
                  <c:v>8.3800000000000008</c:v>
                </c:pt>
                <c:pt idx="384">
                  <c:v>8.44</c:v>
                </c:pt>
                <c:pt idx="385">
                  <c:v>8.4600000000000009</c:v>
                </c:pt>
                <c:pt idx="386">
                  <c:v>8.34</c:v>
                </c:pt>
                <c:pt idx="387">
                  <c:v>8.3800000000000008</c:v>
                </c:pt>
                <c:pt idx="388">
                  <c:v>8.34</c:v>
                </c:pt>
                <c:pt idx="389">
                  <c:v>8.35</c:v>
                </c:pt>
                <c:pt idx="390">
                  <c:v>8.56</c:v>
                </c:pt>
                <c:pt idx="391">
                  <c:v>8.56</c:v>
                </c:pt>
                <c:pt idx="392">
                  <c:v>8.58</c:v>
                </c:pt>
                <c:pt idx="393">
                  <c:v>8.52</c:v>
                </c:pt>
                <c:pt idx="394">
                  <c:v>8.66</c:v>
                </c:pt>
                <c:pt idx="395">
                  <c:v>8.7799999999999994</c:v>
                </c:pt>
                <c:pt idx="396">
                  <c:v>8.86</c:v>
                </c:pt>
                <c:pt idx="397">
                  <c:v>8.86</c:v>
                </c:pt>
                <c:pt idx="398">
                  <c:v>8.7200000000000006</c:v>
                </c:pt>
                <c:pt idx="399">
                  <c:v>8.86</c:v>
                </c:pt>
                <c:pt idx="400">
                  <c:v>8.8000000000000007</c:v>
                </c:pt>
                <c:pt idx="401">
                  <c:v>8.9</c:v>
                </c:pt>
                <c:pt idx="402">
                  <c:v>9</c:v>
                </c:pt>
                <c:pt idx="403">
                  <c:v>9.11</c:v>
                </c:pt>
                <c:pt idx="404">
                  <c:v>9.15</c:v>
                </c:pt>
                <c:pt idx="405">
                  <c:v>9.1</c:v>
                </c:pt>
                <c:pt idx="406">
                  <c:v>9.14</c:v>
                </c:pt>
                <c:pt idx="407">
                  <c:v>9.15</c:v>
                </c:pt>
                <c:pt idx="408">
                  <c:v>8.93</c:v>
                </c:pt>
                <c:pt idx="409">
                  <c:v>8.89</c:v>
                </c:pt>
                <c:pt idx="410">
                  <c:v>9.11</c:v>
                </c:pt>
                <c:pt idx="411">
                  <c:v>9.11</c:v>
                </c:pt>
                <c:pt idx="412">
                  <c:v>9.2100000000000009</c:v>
                </c:pt>
                <c:pt idx="413">
                  <c:v>9.16</c:v>
                </c:pt>
                <c:pt idx="414">
                  <c:v>9.11</c:v>
                </c:pt>
                <c:pt idx="415">
                  <c:v>9.1199999999999992</c:v>
                </c:pt>
                <c:pt idx="416">
                  <c:v>9.1199999999999992</c:v>
                </c:pt>
                <c:pt idx="417">
                  <c:v>9.11</c:v>
                </c:pt>
                <c:pt idx="418">
                  <c:v>9.1</c:v>
                </c:pt>
                <c:pt idx="419">
                  <c:v>9.1999999999999993</c:v>
                </c:pt>
                <c:pt idx="420">
                  <c:v>9.19</c:v>
                </c:pt>
                <c:pt idx="421">
                  <c:v>9.32</c:v>
                </c:pt>
                <c:pt idx="422">
                  <c:v>9.39</c:v>
                </c:pt>
                <c:pt idx="423">
                  <c:v>9.34</c:v>
                </c:pt>
                <c:pt idx="424">
                  <c:v>9.23</c:v>
                </c:pt>
                <c:pt idx="425">
                  <c:v>9.01</c:v>
                </c:pt>
                <c:pt idx="426">
                  <c:v>9.0500000000000007</c:v>
                </c:pt>
                <c:pt idx="427">
                  <c:v>8.9</c:v>
                </c:pt>
                <c:pt idx="428">
                  <c:v>8.9600000000000009</c:v>
                </c:pt>
                <c:pt idx="429">
                  <c:v>8.98</c:v>
                </c:pt>
                <c:pt idx="430">
                  <c:v>8.81</c:v>
                </c:pt>
                <c:pt idx="431">
                  <c:v>8.82</c:v>
                </c:pt>
                <c:pt idx="432">
                  <c:v>8.94</c:v>
                </c:pt>
                <c:pt idx="433">
                  <c:v>8.98</c:v>
                </c:pt>
                <c:pt idx="434">
                  <c:v>9.02</c:v>
                </c:pt>
                <c:pt idx="435">
                  <c:v>8.92</c:v>
                </c:pt>
                <c:pt idx="436">
                  <c:v>9</c:v>
                </c:pt>
                <c:pt idx="437">
                  <c:v>9.01</c:v>
                </c:pt>
                <c:pt idx="438">
                  <c:v>9.14</c:v>
                </c:pt>
                <c:pt idx="439">
                  <c:v>9.24</c:v>
                </c:pt>
                <c:pt idx="440">
                  <c:v>9.34</c:v>
                </c:pt>
                <c:pt idx="441">
                  <c:v>9.2899999999999991</c:v>
                </c:pt>
                <c:pt idx="442">
                  <c:v>9.26</c:v>
                </c:pt>
                <c:pt idx="443">
                  <c:v>9.44</c:v>
                </c:pt>
                <c:pt idx="444">
                  <c:v>9.6</c:v>
                </c:pt>
                <c:pt idx="445">
                  <c:v>10.15</c:v>
                </c:pt>
                <c:pt idx="446">
                  <c:v>10.68</c:v>
                </c:pt>
                <c:pt idx="447">
                  <c:v>10.67</c:v>
                </c:pt>
                <c:pt idx="448">
                  <c:v>10.84</c:v>
                </c:pt>
                <c:pt idx="449">
                  <c:v>10.68</c:v>
                </c:pt>
                <c:pt idx="450">
                  <c:v>10.77</c:v>
                </c:pt>
                <c:pt idx="451">
                  <c:v>10.51</c:v>
                </c:pt>
                <c:pt idx="452">
                  <c:v>10.38</c:v>
                </c:pt>
                <c:pt idx="453">
                  <c:v>10.3</c:v>
                </c:pt>
                <c:pt idx="454">
                  <c:v>10.45</c:v>
                </c:pt>
                <c:pt idx="455">
                  <c:v>10.39</c:v>
                </c:pt>
                <c:pt idx="456">
                  <c:v>10.41</c:v>
                </c:pt>
                <c:pt idx="457">
                  <c:v>10.66</c:v>
                </c:pt>
                <c:pt idx="458">
                  <c:v>10.68</c:v>
                </c:pt>
                <c:pt idx="459">
                  <c:v>10.82</c:v>
                </c:pt>
                <c:pt idx="460">
                  <c:v>11.1</c:v>
                </c:pt>
                <c:pt idx="461">
                  <c:v>11.29</c:v>
                </c:pt>
                <c:pt idx="462">
                  <c:v>11.8</c:v>
                </c:pt>
                <c:pt idx="463">
                  <c:v>12.2</c:v>
                </c:pt>
                <c:pt idx="464">
                  <c:v>13.06</c:v>
                </c:pt>
                <c:pt idx="465">
                  <c:v>12.72</c:v>
                </c:pt>
                <c:pt idx="466">
                  <c:v>12.86</c:v>
                </c:pt>
                <c:pt idx="467">
                  <c:v>12.52</c:v>
                </c:pt>
                <c:pt idx="468">
                  <c:v>12.75</c:v>
                </c:pt>
                <c:pt idx="469">
                  <c:v>12.72</c:v>
                </c:pt>
                <c:pt idx="470">
                  <c:v>12.52</c:v>
                </c:pt>
                <c:pt idx="471">
                  <c:v>11.79</c:v>
                </c:pt>
                <c:pt idx="472">
                  <c:v>11.05</c:v>
                </c:pt>
                <c:pt idx="473">
                  <c:v>10.95</c:v>
                </c:pt>
                <c:pt idx="474">
                  <c:v>10.24</c:v>
                </c:pt>
                <c:pt idx="475">
                  <c:v>10.3</c:v>
                </c:pt>
                <c:pt idx="476">
                  <c:v>10.37</c:v>
                </c:pt>
                <c:pt idx="477">
                  <c:v>9.85</c:v>
                </c:pt>
                <c:pt idx="478">
                  <c:v>10.25</c:v>
                </c:pt>
                <c:pt idx="479">
                  <c:v>9.81</c:v>
                </c:pt>
                <c:pt idx="480">
                  <c:v>9.51</c:v>
                </c:pt>
                <c:pt idx="481">
                  <c:v>9.49</c:v>
                </c:pt>
                <c:pt idx="482">
                  <c:v>10.039999999999999</c:v>
                </c:pt>
                <c:pt idx="483">
                  <c:v>10.01</c:v>
                </c:pt>
                <c:pt idx="484">
                  <c:v>10.28</c:v>
                </c:pt>
                <c:pt idx="485">
                  <c:v>10.199999999999999</c:v>
                </c:pt>
                <c:pt idx="486">
                  <c:v>10.35</c:v>
                </c:pt>
                <c:pt idx="487">
                  <c:v>10.76</c:v>
                </c:pt>
                <c:pt idx="488">
                  <c:v>10.87</c:v>
                </c:pt>
                <c:pt idx="489">
                  <c:v>10.86</c:v>
                </c:pt>
                <c:pt idx="490">
                  <c:v>11.13</c:v>
                </c:pt>
                <c:pt idx="491">
                  <c:v>11.55</c:v>
                </c:pt>
                <c:pt idx="492">
                  <c:v>11.21</c:v>
                </c:pt>
                <c:pt idx="493">
                  <c:v>11.37</c:v>
                </c:pt>
                <c:pt idx="494">
                  <c:v>11.33</c:v>
                </c:pt>
                <c:pt idx="495">
                  <c:v>11.99</c:v>
                </c:pt>
                <c:pt idx="496">
                  <c:v>11.4</c:v>
                </c:pt>
                <c:pt idx="497">
                  <c:v>11.44</c:v>
                </c:pt>
                <c:pt idx="498">
                  <c:v>11.62</c:v>
                </c:pt>
                <c:pt idx="499">
                  <c:v>11.74</c:v>
                </c:pt>
                <c:pt idx="500">
                  <c:v>12.46</c:v>
                </c:pt>
                <c:pt idx="501">
                  <c:v>12.66</c:v>
                </c:pt>
                <c:pt idx="502">
                  <c:v>12.79</c:v>
                </c:pt>
                <c:pt idx="503">
                  <c:v>12.8</c:v>
                </c:pt>
                <c:pt idx="504">
                  <c:v>12.72</c:v>
                </c:pt>
                <c:pt idx="505">
                  <c:v>12.85</c:v>
                </c:pt>
                <c:pt idx="506">
                  <c:v>13.21</c:v>
                </c:pt>
                <c:pt idx="507">
                  <c:v>12.64</c:v>
                </c:pt>
                <c:pt idx="508">
                  <c:v>12.25</c:v>
                </c:pt>
                <c:pt idx="509">
                  <c:v>12.42</c:v>
                </c:pt>
                <c:pt idx="510">
                  <c:v>12.57</c:v>
                </c:pt>
                <c:pt idx="511">
                  <c:v>12.53</c:v>
                </c:pt>
                <c:pt idx="512">
                  <c:v>12.84</c:v>
                </c:pt>
                <c:pt idx="513">
                  <c:v>12.68</c:v>
                </c:pt>
                <c:pt idx="514">
                  <c:v>13.09</c:v>
                </c:pt>
                <c:pt idx="515">
                  <c:v>13.65</c:v>
                </c:pt>
                <c:pt idx="516">
                  <c:v>12.9</c:v>
                </c:pt>
                <c:pt idx="517">
                  <c:v>13.43</c:v>
                </c:pt>
                <c:pt idx="518">
                  <c:v>13.2</c:v>
                </c:pt>
                <c:pt idx="519">
                  <c:v>12.86</c:v>
                </c:pt>
                <c:pt idx="520">
                  <c:v>12.77</c:v>
                </c:pt>
                <c:pt idx="521">
                  <c:v>13.36</c:v>
                </c:pt>
                <c:pt idx="522">
                  <c:v>13.4</c:v>
                </c:pt>
                <c:pt idx="523">
                  <c:v>13.59</c:v>
                </c:pt>
                <c:pt idx="524">
                  <c:v>13.79</c:v>
                </c:pt>
                <c:pt idx="525">
                  <c:v>13.88</c:v>
                </c:pt>
                <c:pt idx="526">
                  <c:v>14.05</c:v>
                </c:pt>
                <c:pt idx="527">
                  <c:v>14.23</c:v>
                </c:pt>
                <c:pt idx="528">
                  <c:v>14.07</c:v>
                </c:pt>
                <c:pt idx="529">
                  <c:v>13.82</c:v>
                </c:pt>
                <c:pt idx="530">
                  <c:v>13.5</c:v>
                </c:pt>
                <c:pt idx="531">
                  <c:v>13.56</c:v>
                </c:pt>
                <c:pt idx="532">
                  <c:v>13.35</c:v>
                </c:pt>
                <c:pt idx="533">
                  <c:v>13.46</c:v>
                </c:pt>
                <c:pt idx="534">
                  <c:v>13.69</c:v>
                </c:pt>
                <c:pt idx="535">
                  <c:v>13.95</c:v>
                </c:pt>
                <c:pt idx="536">
                  <c:v>13.94</c:v>
                </c:pt>
                <c:pt idx="537">
                  <c:v>14.09</c:v>
                </c:pt>
                <c:pt idx="538">
                  <c:v>14.41</c:v>
                </c:pt>
                <c:pt idx="539">
                  <c:v>14.67</c:v>
                </c:pt>
                <c:pt idx="540">
                  <c:v>14.83</c:v>
                </c:pt>
                <c:pt idx="541">
                  <c:v>14.74</c:v>
                </c:pt>
                <c:pt idx="542">
                  <c:v>14.97</c:v>
                </c:pt>
                <c:pt idx="543">
                  <c:v>15.25</c:v>
                </c:pt>
                <c:pt idx="544">
                  <c:v>15.51</c:v>
                </c:pt>
                <c:pt idx="545">
                  <c:v>15.05</c:v>
                </c:pt>
                <c:pt idx="546">
                  <c:v>14.91</c:v>
                </c:pt>
                <c:pt idx="547">
                  <c:v>15.68</c:v>
                </c:pt>
                <c:pt idx="548">
                  <c:v>15.41</c:v>
                </c:pt>
                <c:pt idx="549">
                  <c:v>14.73</c:v>
                </c:pt>
                <c:pt idx="550">
                  <c:v>14.94</c:v>
                </c:pt>
                <c:pt idx="551">
                  <c:v>15.34</c:v>
                </c:pt>
                <c:pt idx="552">
                  <c:v>14.63</c:v>
                </c:pt>
                <c:pt idx="553">
                  <c:v>13.94</c:v>
                </c:pt>
                <c:pt idx="554">
                  <c:v>13.18</c:v>
                </c:pt>
                <c:pt idx="555">
                  <c:v>13.14</c:v>
                </c:pt>
                <c:pt idx="556">
                  <c:v>12.92</c:v>
                </c:pt>
                <c:pt idx="557">
                  <c:v>13.15</c:v>
                </c:pt>
                <c:pt idx="558">
                  <c:v>13.84</c:v>
                </c:pt>
                <c:pt idx="559">
                  <c:v>13.51</c:v>
                </c:pt>
                <c:pt idx="560">
                  <c:v>14.01</c:v>
                </c:pt>
                <c:pt idx="561">
                  <c:v>13.98</c:v>
                </c:pt>
                <c:pt idx="562">
                  <c:v>14.48</c:v>
                </c:pt>
                <c:pt idx="563">
                  <c:v>14.82</c:v>
                </c:pt>
                <c:pt idx="564">
                  <c:v>14.69</c:v>
                </c:pt>
                <c:pt idx="565">
                  <c:v>14.14</c:v>
                </c:pt>
                <c:pt idx="566">
                  <c:v>14.65</c:v>
                </c:pt>
                <c:pt idx="567">
                  <c:v>14.71</c:v>
                </c:pt>
                <c:pt idx="568">
                  <c:v>14.24</c:v>
                </c:pt>
                <c:pt idx="569">
                  <c:v>14.03</c:v>
                </c:pt>
                <c:pt idx="570">
                  <c:v>13.59</c:v>
                </c:pt>
                <c:pt idx="571">
                  <c:v>13.97</c:v>
                </c:pt>
                <c:pt idx="572">
                  <c:v>13.89</c:v>
                </c:pt>
                <c:pt idx="573">
                  <c:v>14.01</c:v>
                </c:pt>
                <c:pt idx="574">
                  <c:v>14.1</c:v>
                </c:pt>
                <c:pt idx="575">
                  <c:v>13.98</c:v>
                </c:pt>
                <c:pt idx="576">
                  <c:v>13.71</c:v>
                </c:pt>
                <c:pt idx="577">
                  <c:v>13.69</c:v>
                </c:pt>
                <c:pt idx="578">
                  <c:v>13.87</c:v>
                </c:pt>
                <c:pt idx="579">
                  <c:v>13.48</c:v>
                </c:pt>
                <c:pt idx="580">
                  <c:v>13.48</c:v>
                </c:pt>
                <c:pt idx="581">
                  <c:v>13.52</c:v>
                </c:pt>
                <c:pt idx="582">
                  <c:v>13.71</c:v>
                </c:pt>
                <c:pt idx="583">
                  <c:v>13.98</c:v>
                </c:pt>
                <c:pt idx="584">
                  <c:v>13.93</c:v>
                </c:pt>
                <c:pt idx="585">
                  <c:v>14.62</c:v>
                </c:pt>
                <c:pt idx="586">
                  <c:v>14.76</c:v>
                </c:pt>
                <c:pt idx="587">
                  <c:v>14.5</c:v>
                </c:pt>
                <c:pt idx="588">
                  <c:v>14.03</c:v>
                </c:pt>
                <c:pt idx="589">
                  <c:v>13.7</c:v>
                </c:pt>
                <c:pt idx="590">
                  <c:v>13.56</c:v>
                </c:pt>
                <c:pt idx="591">
                  <c:v>13.68</c:v>
                </c:pt>
                <c:pt idx="592">
                  <c:v>13.85</c:v>
                </c:pt>
                <c:pt idx="593">
                  <c:v>13.2</c:v>
                </c:pt>
                <c:pt idx="594">
                  <c:v>12.24</c:v>
                </c:pt>
                <c:pt idx="595">
                  <c:v>12.77</c:v>
                </c:pt>
                <c:pt idx="596">
                  <c:v>12.47</c:v>
                </c:pt>
                <c:pt idx="597">
                  <c:v>12.73</c:v>
                </c:pt>
                <c:pt idx="598">
                  <c:v>12.51</c:v>
                </c:pt>
                <c:pt idx="599">
                  <c:v>12.09</c:v>
                </c:pt>
                <c:pt idx="600">
                  <c:v>11.51</c:v>
                </c:pt>
                <c:pt idx="601">
                  <c:v>10.83</c:v>
                </c:pt>
                <c:pt idx="602">
                  <c:v>10.75</c:v>
                </c:pt>
                <c:pt idx="603">
                  <c:v>10.81</c:v>
                </c:pt>
                <c:pt idx="604">
                  <c:v>10.71</c:v>
                </c:pt>
                <c:pt idx="605">
                  <c:v>10.48</c:v>
                </c:pt>
                <c:pt idx="606">
                  <c:v>10.58</c:v>
                </c:pt>
                <c:pt idx="607">
                  <c:v>10.42</c:v>
                </c:pt>
                <c:pt idx="608">
                  <c:v>10.51</c:v>
                </c:pt>
                <c:pt idx="609">
                  <c:v>10.47</c:v>
                </c:pt>
                <c:pt idx="610">
                  <c:v>10.66</c:v>
                </c:pt>
                <c:pt idx="611">
                  <c:v>10.64</c:v>
                </c:pt>
                <c:pt idx="612">
                  <c:v>10.47</c:v>
                </c:pt>
                <c:pt idx="613">
                  <c:v>10.36</c:v>
                </c:pt>
                <c:pt idx="614">
                  <c:v>10.36</c:v>
                </c:pt>
                <c:pt idx="615">
                  <c:v>10.28</c:v>
                </c:pt>
                <c:pt idx="616">
                  <c:v>10.61</c:v>
                </c:pt>
                <c:pt idx="617">
                  <c:v>10.71</c:v>
                </c:pt>
                <c:pt idx="618">
                  <c:v>10.99</c:v>
                </c:pt>
                <c:pt idx="619">
                  <c:v>10.8</c:v>
                </c:pt>
                <c:pt idx="620">
                  <c:v>10.6</c:v>
                </c:pt>
                <c:pt idx="621">
                  <c:v>10.26</c:v>
                </c:pt>
                <c:pt idx="622">
                  <c:v>10.27</c:v>
                </c:pt>
                <c:pt idx="623">
                  <c:v>10.59</c:v>
                </c:pt>
                <c:pt idx="624">
                  <c:v>10.58</c:v>
                </c:pt>
                <c:pt idx="625">
                  <c:v>10.64</c:v>
                </c:pt>
                <c:pt idx="626">
                  <c:v>10.62</c:v>
                </c:pt>
                <c:pt idx="627">
                  <c:v>10.51</c:v>
                </c:pt>
                <c:pt idx="628">
                  <c:v>10.33</c:v>
                </c:pt>
                <c:pt idx="629">
                  <c:v>10.42</c:v>
                </c:pt>
                <c:pt idx="630">
                  <c:v>10.27</c:v>
                </c:pt>
                <c:pt idx="631">
                  <c:v>10.130000000000001</c:v>
                </c:pt>
                <c:pt idx="632">
                  <c:v>10.220000000000001</c:v>
                </c:pt>
                <c:pt idx="633">
                  <c:v>10.54</c:v>
                </c:pt>
                <c:pt idx="634">
                  <c:v>10.62</c:v>
                </c:pt>
                <c:pt idx="635">
                  <c:v>10.79</c:v>
                </c:pt>
                <c:pt idx="636">
                  <c:v>10.89</c:v>
                </c:pt>
                <c:pt idx="637">
                  <c:v>10.68</c:v>
                </c:pt>
                <c:pt idx="638">
                  <c:v>11.02</c:v>
                </c:pt>
                <c:pt idx="639">
                  <c:v>10.93</c:v>
                </c:pt>
                <c:pt idx="640">
                  <c:v>11.33</c:v>
                </c:pt>
                <c:pt idx="641">
                  <c:v>11.51</c:v>
                </c:pt>
                <c:pt idx="642">
                  <c:v>11.43</c:v>
                </c:pt>
                <c:pt idx="643">
                  <c:v>11.76</c:v>
                </c:pt>
                <c:pt idx="644">
                  <c:v>12.1</c:v>
                </c:pt>
                <c:pt idx="645">
                  <c:v>11.96</c:v>
                </c:pt>
                <c:pt idx="646">
                  <c:v>11.72</c:v>
                </c:pt>
                <c:pt idx="647">
                  <c:v>11.65</c:v>
                </c:pt>
                <c:pt idx="648">
                  <c:v>12.01</c:v>
                </c:pt>
                <c:pt idx="649">
                  <c:v>11.73</c:v>
                </c:pt>
                <c:pt idx="650">
                  <c:v>11.68</c:v>
                </c:pt>
                <c:pt idx="651">
                  <c:v>11.49</c:v>
                </c:pt>
                <c:pt idx="652">
                  <c:v>11.44</c:v>
                </c:pt>
                <c:pt idx="653">
                  <c:v>11.33</c:v>
                </c:pt>
                <c:pt idx="654">
                  <c:v>11.58</c:v>
                </c:pt>
                <c:pt idx="655">
                  <c:v>11.43</c:v>
                </c:pt>
                <c:pt idx="656">
                  <c:v>11.68</c:v>
                </c:pt>
                <c:pt idx="657">
                  <c:v>11.85</c:v>
                </c:pt>
                <c:pt idx="658">
                  <c:v>11.71</c:v>
                </c:pt>
                <c:pt idx="659">
                  <c:v>11.72</c:v>
                </c:pt>
                <c:pt idx="660">
                  <c:v>11.55</c:v>
                </c:pt>
                <c:pt idx="661">
                  <c:v>11.75</c:v>
                </c:pt>
                <c:pt idx="662">
                  <c:v>11.9</c:v>
                </c:pt>
                <c:pt idx="663">
                  <c:v>11.88</c:v>
                </c:pt>
                <c:pt idx="664">
                  <c:v>11.79</c:v>
                </c:pt>
                <c:pt idx="665">
                  <c:v>11.82</c:v>
                </c:pt>
                <c:pt idx="666">
                  <c:v>11.73</c:v>
                </c:pt>
                <c:pt idx="667">
                  <c:v>11.59</c:v>
                </c:pt>
                <c:pt idx="668">
                  <c:v>11.64</c:v>
                </c:pt>
                <c:pt idx="669">
                  <c:v>11.63</c:v>
                </c:pt>
                <c:pt idx="670">
                  <c:v>11.6</c:v>
                </c:pt>
                <c:pt idx="671">
                  <c:v>11.83</c:v>
                </c:pt>
                <c:pt idx="672">
                  <c:v>11.92</c:v>
                </c:pt>
                <c:pt idx="673">
                  <c:v>11.99</c:v>
                </c:pt>
                <c:pt idx="674">
                  <c:v>11.99</c:v>
                </c:pt>
                <c:pt idx="675">
                  <c:v>12.28</c:v>
                </c:pt>
                <c:pt idx="676">
                  <c:v>12.34</c:v>
                </c:pt>
                <c:pt idx="677">
                  <c:v>12.48</c:v>
                </c:pt>
                <c:pt idx="678">
                  <c:v>12.53</c:v>
                </c:pt>
                <c:pt idx="679">
                  <c:v>12.51</c:v>
                </c:pt>
                <c:pt idx="680">
                  <c:v>12.57</c:v>
                </c:pt>
                <c:pt idx="681">
                  <c:v>12.77</c:v>
                </c:pt>
                <c:pt idx="682">
                  <c:v>12.79</c:v>
                </c:pt>
                <c:pt idx="683">
                  <c:v>13.07</c:v>
                </c:pt>
                <c:pt idx="684">
                  <c:v>13.46</c:v>
                </c:pt>
                <c:pt idx="685">
                  <c:v>13.45</c:v>
                </c:pt>
                <c:pt idx="686">
                  <c:v>13.75</c:v>
                </c:pt>
                <c:pt idx="687">
                  <c:v>13.63</c:v>
                </c:pt>
                <c:pt idx="688">
                  <c:v>13.46</c:v>
                </c:pt>
                <c:pt idx="689">
                  <c:v>13.21</c:v>
                </c:pt>
                <c:pt idx="690">
                  <c:v>13.74</c:v>
                </c:pt>
                <c:pt idx="691">
                  <c:v>13.84</c:v>
                </c:pt>
                <c:pt idx="692">
                  <c:v>13.75</c:v>
                </c:pt>
                <c:pt idx="693">
                  <c:v>13.3</c:v>
                </c:pt>
                <c:pt idx="694">
                  <c:v>13.36</c:v>
                </c:pt>
                <c:pt idx="695">
                  <c:v>12.95</c:v>
                </c:pt>
                <c:pt idx="696">
                  <c:v>12.61</c:v>
                </c:pt>
                <c:pt idx="697">
                  <c:v>12.68</c:v>
                </c:pt>
                <c:pt idx="698">
                  <c:v>12.7</c:v>
                </c:pt>
                <c:pt idx="699">
                  <c:v>12.66</c:v>
                </c:pt>
                <c:pt idx="700">
                  <c:v>12.79</c:v>
                </c:pt>
                <c:pt idx="701">
                  <c:v>12.7</c:v>
                </c:pt>
                <c:pt idx="702">
                  <c:v>12.42</c:v>
                </c:pt>
                <c:pt idx="703">
                  <c:v>12.45</c:v>
                </c:pt>
                <c:pt idx="704">
                  <c:v>12.47</c:v>
                </c:pt>
                <c:pt idx="705">
                  <c:v>12.39</c:v>
                </c:pt>
                <c:pt idx="706">
                  <c:v>12.28</c:v>
                </c:pt>
                <c:pt idx="707">
                  <c:v>11.93</c:v>
                </c:pt>
                <c:pt idx="708">
                  <c:v>11.99</c:v>
                </c:pt>
                <c:pt idx="709">
                  <c:v>11.66</c:v>
                </c:pt>
                <c:pt idx="710">
                  <c:v>11.71</c:v>
                </c:pt>
                <c:pt idx="711">
                  <c:v>11.69</c:v>
                </c:pt>
                <c:pt idx="712">
                  <c:v>11.24</c:v>
                </c:pt>
                <c:pt idx="713">
                  <c:v>11.58</c:v>
                </c:pt>
                <c:pt idx="714">
                  <c:v>11.7</c:v>
                </c:pt>
                <c:pt idx="715">
                  <c:v>11.56</c:v>
                </c:pt>
                <c:pt idx="716">
                  <c:v>11.34</c:v>
                </c:pt>
                <c:pt idx="717">
                  <c:v>11.46</c:v>
                </c:pt>
                <c:pt idx="718">
                  <c:v>11.67</c:v>
                </c:pt>
                <c:pt idx="719">
                  <c:v>11.59</c:v>
                </c:pt>
                <c:pt idx="720">
                  <c:v>11.39</c:v>
                </c:pt>
                <c:pt idx="721">
                  <c:v>11.11</c:v>
                </c:pt>
                <c:pt idx="722">
                  <c:v>11.29</c:v>
                </c:pt>
                <c:pt idx="723">
                  <c:v>11.37</c:v>
                </c:pt>
                <c:pt idx="724">
                  <c:v>11.38</c:v>
                </c:pt>
                <c:pt idx="725">
                  <c:v>11.76</c:v>
                </c:pt>
                <c:pt idx="726">
                  <c:v>11.86</c:v>
                </c:pt>
                <c:pt idx="727">
                  <c:v>11.71</c:v>
                </c:pt>
                <c:pt idx="728">
                  <c:v>11.93</c:v>
                </c:pt>
                <c:pt idx="729">
                  <c:v>11.88</c:v>
                </c:pt>
                <c:pt idx="730">
                  <c:v>11.65</c:v>
                </c:pt>
                <c:pt idx="731">
                  <c:v>11.75</c:v>
                </c:pt>
                <c:pt idx="732">
                  <c:v>11.43</c:v>
                </c:pt>
                <c:pt idx="733">
                  <c:v>11.16</c:v>
                </c:pt>
                <c:pt idx="734">
                  <c:v>11.35</c:v>
                </c:pt>
                <c:pt idx="735">
                  <c:v>11.21</c:v>
                </c:pt>
                <c:pt idx="736">
                  <c:v>11.04</c:v>
                </c:pt>
                <c:pt idx="737">
                  <c:v>10.84</c:v>
                </c:pt>
                <c:pt idx="738">
                  <c:v>10.57</c:v>
                </c:pt>
                <c:pt idx="739">
                  <c:v>10.28</c:v>
                </c:pt>
                <c:pt idx="740">
                  <c:v>10.19</c:v>
                </c:pt>
                <c:pt idx="741">
                  <c:v>9.98</c:v>
                </c:pt>
                <c:pt idx="742">
                  <c:v>10.34</c:v>
                </c:pt>
                <c:pt idx="743">
                  <c:v>10.25</c:v>
                </c:pt>
                <c:pt idx="744">
                  <c:v>9.93</c:v>
                </c:pt>
                <c:pt idx="745">
                  <c:v>10.23</c:v>
                </c:pt>
                <c:pt idx="746">
                  <c:v>10.34</c:v>
                </c:pt>
                <c:pt idx="747">
                  <c:v>10.59</c:v>
                </c:pt>
                <c:pt idx="748">
                  <c:v>10.66</c:v>
                </c:pt>
                <c:pt idx="749">
                  <c:v>10.37</c:v>
                </c:pt>
                <c:pt idx="750">
                  <c:v>10.26</c:v>
                </c:pt>
                <c:pt idx="751">
                  <c:v>10.14</c:v>
                </c:pt>
                <c:pt idx="752">
                  <c:v>10.28</c:v>
                </c:pt>
                <c:pt idx="753">
                  <c:v>10.5</c:v>
                </c:pt>
                <c:pt idx="754">
                  <c:v>10.4</c:v>
                </c:pt>
                <c:pt idx="755">
                  <c:v>10.36</c:v>
                </c:pt>
                <c:pt idx="756">
                  <c:v>10.220000000000001</c:v>
                </c:pt>
                <c:pt idx="757">
                  <c:v>10.36</c:v>
                </c:pt>
                <c:pt idx="758">
                  <c:v>10.34</c:v>
                </c:pt>
                <c:pt idx="759">
                  <c:v>10.17</c:v>
                </c:pt>
                <c:pt idx="760">
                  <c:v>10.210000000000001</c:v>
                </c:pt>
                <c:pt idx="761">
                  <c:v>9.98</c:v>
                </c:pt>
                <c:pt idx="762">
                  <c:v>9.84</c:v>
                </c:pt>
                <c:pt idx="763">
                  <c:v>9.92</c:v>
                </c:pt>
                <c:pt idx="764">
                  <c:v>9.66</c:v>
                </c:pt>
                <c:pt idx="765">
                  <c:v>9.59</c:v>
                </c:pt>
                <c:pt idx="766">
                  <c:v>9.65</c:v>
                </c:pt>
                <c:pt idx="767">
                  <c:v>9.2100000000000009</c:v>
                </c:pt>
                <c:pt idx="768">
                  <c:v>9.0399999999999991</c:v>
                </c:pt>
                <c:pt idx="769">
                  <c:v>8.99</c:v>
                </c:pt>
                <c:pt idx="770">
                  <c:v>9.0500000000000007</c:v>
                </c:pt>
                <c:pt idx="771">
                  <c:v>9.39</c:v>
                </c:pt>
                <c:pt idx="772">
                  <c:v>9.24</c:v>
                </c:pt>
                <c:pt idx="773">
                  <c:v>9.23</c:v>
                </c:pt>
                <c:pt idx="774">
                  <c:v>9.08</c:v>
                </c:pt>
                <c:pt idx="775">
                  <c:v>9.11</c:v>
                </c:pt>
                <c:pt idx="776">
                  <c:v>8.68</c:v>
                </c:pt>
                <c:pt idx="777">
                  <c:v>8.48</c:v>
                </c:pt>
                <c:pt idx="778">
                  <c:v>8.1300000000000008</c:v>
                </c:pt>
                <c:pt idx="779">
                  <c:v>7.96</c:v>
                </c:pt>
                <c:pt idx="780">
                  <c:v>7.72</c:v>
                </c:pt>
                <c:pt idx="781">
                  <c:v>7.8</c:v>
                </c:pt>
                <c:pt idx="782">
                  <c:v>7.49</c:v>
                </c:pt>
                <c:pt idx="783">
                  <c:v>7.45</c:v>
                </c:pt>
                <c:pt idx="784">
                  <c:v>7.29</c:v>
                </c:pt>
                <c:pt idx="785">
                  <c:v>7.09</c:v>
                </c:pt>
                <c:pt idx="786">
                  <c:v>7.58</c:v>
                </c:pt>
                <c:pt idx="787">
                  <c:v>7.51</c:v>
                </c:pt>
                <c:pt idx="788">
                  <c:v>7.48</c:v>
                </c:pt>
                <c:pt idx="789">
                  <c:v>7.99</c:v>
                </c:pt>
                <c:pt idx="790">
                  <c:v>7.84</c:v>
                </c:pt>
                <c:pt idx="791">
                  <c:v>8.0500000000000007</c:v>
                </c:pt>
                <c:pt idx="792">
                  <c:v>7.95</c:v>
                </c:pt>
                <c:pt idx="793">
                  <c:v>7.73</c:v>
                </c:pt>
                <c:pt idx="794">
                  <c:v>7.6</c:v>
                </c:pt>
                <c:pt idx="795">
                  <c:v>7.38</c:v>
                </c:pt>
                <c:pt idx="796">
                  <c:v>7.31</c:v>
                </c:pt>
                <c:pt idx="797">
                  <c:v>7.3</c:v>
                </c:pt>
                <c:pt idx="798">
                  <c:v>7.16</c:v>
                </c:pt>
                <c:pt idx="799">
                  <c:v>7.33</c:v>
                </c:pt>
                <c:pt idx="800">
                  <c:v>7.34</c:v>
                </c:pt>
                <c:pt idx="801">
                  <c:v>7.3</c:v>
                </c:pt>
                <c:pt idx="802">
                  <c:v>7.14</c:v>
                </c:pt>
                <c:pt idx="803">
                  <c:v>7.07</c:v>
                </c:pt>
                <c:pt idx="804">
                  <c:v>6.95</c:v>
                </c:pt>
                <c:pt idx="805">
                  <c:v>7.32</c:v>
                </c:pt>
                <c:pt idx="806">
                  <c:v>7.63</c:v>
                </c:pt>
                <c:pt idx="807">
                  <c:v>7.67</c:v>
                </c:pt>
                <c:pt idx="808">
                  <c:v>7.47</c:v>
                </c:pt>
                <c:pt idx="809">
                  <c:v>7.31</c:v>
                </c:pt>
                <c:pt idx="810">
                  <c:v>7.36</c:v>
                </c:pt>
                <c:pt idx="811">
                  <c:v>7.57</c:v>
                </c:pt>
                <c:pt idx="812">
                  <c:v>7.47</c:v>
                </c:pt>
                <c:pt idx="813">
                  <c:v>7.34</c:v>
                </c:pt>
                <c:pt idx="814">
                  <c:v>7.4</c:v>
                </c:pt>
                <c:pt idx="815">
                  <c:v>7.29</c:v>
                </c:pt>
                <c:pt idx="816">
                  <c:v>7.17</c:v>
                </c:pt>
                <c:pt idx="817">
                  <c:v>7.15</c:v>
                </c:pt>
                <c:pt idx="818">
                  <c:v>7.12</c:v>
                </c:pt>
                <c:pt idx="819">
                  <c:v>7.13</c:v>
                </c:pt>
                <c:pt idx="820">
                  <c:v>7.1</c:v>
                </c:pt>
                <c:pt idx="821">
                  <c:v>7.08</c:v>
                </c:pt>
                <c:pt idx="822">
                  <c:v>7.18</c:v>
                </c:pt>
                <c:pt idx="823">
                  <c:v>7.01</c:v>
                </c:pt>
                <c:pt idx="824">
                  <c:v>7.03</c:v>
                </c:pt>
                <c:pt idx="825">
                  <c:v>7.06</c:v>
                </c:pt>
                <c:pt idx="826">
                  <c:v>7.18</c:v>
                </c:pt>
                <c:pt idx="827">
                  <c:v>7.19</c:v>
                </c:pt>
                <c:pt idx="828">
                  <c:v>7.28</c:v>
                </c:pt>
                <c:pt idx="829">
                  <c:v>7.24</c:v>
                </c:pt>
                <c:pt idx="830">
                  <c:v>7.19</c:v>
                </c:pt>
                <c:pt idx="831">
                  <c:v>7.23</c:v>
                </c:pt>
                <c:pt idx="832">
                  <c:v>7.19</c:v>
                </c:pt>
                <c:pt idx="833">
                  <c:v>7.22</c:v>
                </c:pt>
                <c:pt idx="834">
                  <c:v>7.33</c:v>
                </c:pt>
                <c:pt idx="835">
                  <c:v>7.59</c:v>
                </c:pt>
                <c:pt idx="836">
                  <c:v>7.98</c:v>
                </c:pt>
                <c:pt idx="837">
                  <c:v>8.0299999999999994</c:v>
                </c:pt>
                <c:pt idx="838">
                  <c:v>8.4700000000000006</c:v>
                </c:pt>
                <c:pt idx="839">
                  <c:v>8.39</c:v>
                </c:pt>
                <c:pt idx="840">
                  <c:v>8.43</c:v>
                </c:pt>
                <c:pt idx="841">
                  <c:v>8.8000000000000007</c:v>
                </c:pt>
                <c:pt idx="842">
                  <c:v>8.7799999999999994</c:v>
                </c:pt>
                <c:pt idx="843">
                  <c:v>8.49</c:v>
                </c:pt>
                <c:pt idx="844">
                  <c:v>8.5</c:v>
                </c:pt>
                <c:pt idx="845">
                  <c:v>8.32</c:v>
                </c:pt>
                <c:pt idx="846">
                  <c:v>8.3000000000000007</c:v>
                </c:pt>
                <c:pt idx="847">
                  <c:v>8.3699999999999992</c:v>
                </c:pt>
                <c:pt idx="848">
                  <c:v>8.3000000000000007</c:v>
                </c:pt>
                <c:pt idx="849">
                  <c:v>8.32</c:v>
                </c:pt>
                <c:pt idx="850">
                  <c:v>8.36</c:v>
                </c:pt>
                <c:pt idx="851">
                  <c:v>8.58</c:v>
                </c:pt>
                <c:pt idx="852">
                  <c:v>8.66</c:v>
                </c:pt>
                <c:pt idx="853">
                  <c:v>8.6999999999999993</c:v>
                </c:pt>
                <c:pt idx="854">
                  <c:v>8.58</c:v>
                </c:pt>
                <c:pt idx="855">
                  <c:v>8.77</c:v>
                </c:pt>
                <c:pt idx="856">
                  <c:v>9.02</c:v>
                </c:pt>
                <c:pt idx="857">
                  <c:v>9.3000000000000007</c:v>
                </c:pt>
                <c:pt idx="858">
                  <c:v>9.33</c:v>
                </c:pt>
                <c:pt idx="859">
                  <c:v>9.3800000000000008</c:v>
                </c:pt>
                <c:pt idx="860">
                  <c:v>9.5299999999999994</c:v>
                </c:pt>
                <c:pt idx="861">
                  <c:v>9.6</c:v>
                </c:pt>
                <c:pt idx="862">
                  <c:v>9.94</c:v>
                </c:pt>
                <c:pt idx="863">
                  <c:v>10.23</c:v>
                </c:pt>
                <c:pt idx="864">
                  <c:v>8.98</c:v>
                </c:pt>
                <c:pt idx="865">
                  <c:v>8.8800000000000008</c:v>
                </c:pt>
                <c:pt idx="866">
                  <c:v>8.76</c:v>
                </c:pt>
                <c:pt idx="867">
                  <c:v>8.84</c:v>
                </c:pt>
                <c:pt idx="868">
                  <c:v>8.7899999999999991</c:v>
                </c:pt>
                <c:pt idx="869">
                  <c:v>9.11</c:v>
                </c:pt>
                <c:pt idx="870">
                  <c:v>8.94</c:v>
                </c:pt>
                <c:pt idx="871">
                  <c:v>9.2799999999999994</c:v>
                </c:pt>
                <c:pt idx="872">
                  <c:v>8.89</c:v>
                </c:pt>
                <c:pt idx="873">
                  <c:v>8.82</c:v>
                </c:pt>
                <c:pt idx="874">
                  <c:v>8.83</c:v>
                </c:pt>
                <c:pt idx="875">
                  <c:v>8.9700000000000006</c:v>
                </c:pt>
                <c:pt idx="876">
                  <c:v>8.6</c:v>
                </c:pt>
                <c:pt idx="877">
                  <c:v>8.49</c:v>
                </c:pt>
                <c:pt idx="878">
                  <c:v>8.26</c:v>
                </c:pt>
                <c:pt idx="879">
                  <c:v>8.1199999999999992</c:v>
                </c:pt>
                <c:pt idx="880">
                  <c:v>8.2799999999999994</c:v>
                </c:pt>
                <c:pt idx="881">
                  <c:v>8.26</c:v>
                </c:pt>
                <c:pt idx="882">
                  <c:v>8.18</c:v>
                </c:pt>
                <c:pt idx="883">
                  <c:v>8.2799999999999994</c:v>
                </c:pt>
                <c:pt idx="884">
                  <c:v>8.2899999999999991</c:v>
                </c:pt>
                <c:pt idx="885">
                  <c:v>8.41</c:v>
                </c:pt>
                <c:pt idx="886">
                  <c:v>8.4700000000000006</c:v>
                </c:pt>
                <c:pt idx="887">
                  <c:v>8.68</c:v>
                </c:pt>
                <c:pt idx="888">
                  <c:v>8.52</c:v>
                </c:pt>
                <c:pt idx="889">
                  <c:v>8.74</c:v>
                </c:pt>
                <c:pt idx="890">
                  <c:v>8.7799999999999994</c:v>
                </c:pt>
                <c:pt idx="891">
                  <c:v>8.8699999999999992</c:v>
                </c:pt>
                <c:pt idx="892">
                  <c:v>9.01</c:v>
                </c:pt>
                <c:pt idx="893">
                  <c:v>9</c:v>
                </c:pt>
                <c:pt idx="894">
                  <c:v>9.2200000000000006</c:v>
                </c:pt>
                <c:pt idx="895">
                  <c:v>9.24</c:v>
                </c:pt>
                <c:pt idx="896">
                  <c:v>8.9700000000000006</c:v>
                </c:pt>
                <c:pt idx="897">
                  <c:v>8.92</c:v>
                </c:pt>
                <c:pt idx="898">
                  <c:v>9.02</c:v>
                </c:pt>
                <c:pt idx="899">
                  <c:v>8.85</c:v>
                </c:pt>
                <c:pt idx="900">
                  <c:v>8.77</c:v>
                </c:pt>
                <c:pt idx="901">
                  <c:v>9.0399999999999991</c:v>
                </c:pt>
                <c:pt idx="902">
                  <c:v>9.08</c:v>
                </c:pt>
                <c:pt idx="903">
                  <c:v>9.11</c:v>
                </c:pt>
                <c:pt idx="904">
                  <c:v>9.1199999999999992</c:v>
                </c:pt>
                <c:pt idx="905">
                  <c:v>9.1199999999999992</c:v>
                </c:pt>
                <c:pt idx="906">
                  <c:v>9.36</c:v>
                </c:pt>
                <c:pt idx="907">
                  <c:v>9.35</c:v>
                </c:pt>
                <c:pt idx="908">
                  <c:v>9.3800000000000008</c:v>
                </c:pt>
                <c:pt idx="909">
                  <c:v>9</c:v>
                </c:pt>
                <c:pt idx="910">
                  <c:v>8.93</c:v>
                </c:pt>
                <c:pt idx="911">
                  <c:v>8.93</c:v>
                </c:pt>
                <c:pt idx="912">
                  <c:v>8.9700000000000006</c:v>
                </c:pt>
                <c:pt idx="913">
                  <c:v>8.8699999999999992</c:v>
                </c:pt>
                <c:pt idx="914">
                  <c:v>8.6999999999999993</c:v>
                </c:pt>
                <c:pt idx="915">
                  <c:v>8.81</c:v>
                </c:pt>
                <c:pt idx="916">
                  <c:v>8.83</c:v>
                </c:pt>
                <c:pt idx="917">
                  <c:v>8.69</c:v>
                </c:pt>
                <c:pt idx="918">
                  <c:v>8.85</c:v>
                </c:pt>
                <c:pt idx="919">
                  <c:v>8.9</c:v>
                </c:pt>
                <c:pt idx="920">
                  <c:v>9.0500000000000007</c:v>
                </c:pt>
                <c:pt idx="921">
                  <c:v>9.17</c:v>
                </c:pt>
                <c:pt idx="922">
                  <c:v>9.18</c:v>
                </c:pt>
                <c:pt idx="923">
                  <c:v>9.07</c:v>
                </c:pt>
                <c:pt idx="924">
                  <c:v>9.17</c:v>
                </c:pt>
                <c:pt idx="925">
                  <c:v>9.0500000000000007</c:v>
                </c:pt>
                <c:pt idx="926">
                  <c:v>9.14</c:v>
                </c:pt>
                <c:pt idx="927">
                  <c:v>9.25</c:v>
                </c:pt>
                <c:pt idx="928">
                  <c:v>9.06</c:v>
                </c:pt>
                <c:pt idx="929">
                  <c:v>9.0299999999999994</c:v>
                </c:pt>
                <c:pt idx="930">
                  <c:v>8.9499999999999993</c:v>
                </c:pt>
                <c:pt idx="931">
                  <c:v>9.01</c:v>
                </c:pt>
                <c:pt idx="932">
                  <c:v>9.19</c:v>
                </c:pt>
                <c:pt idx="933">
                  <c:v>9.1999999999999993</c:v>
                </c:pt>
                <c:pt idx="934">
                  <c:v>9.3800000000000008</c:v>
                </c:pt>
                <c:pt idx="935">
                  <c:v>9.31</c:v>
                </c:pt>
                <c:pt idx="936">
                  <c:v>9.34</c:v>
                </c:pt>
                <c:pt idx="937">
                  <c:v>9.49</c:v>
                </c:pt>
                <c:pt idx="938">
                  <c:v>9.43</c:v>
                </c:pt>
                <c:pt idx="939">
                  <c:v>9.3000000000000007</c:v>
                </c:pt>
                <c:pt idx="940">
                  <c:v>9.27</c:v>
                </c:pt>
                <c:pt idx="941">
                  <c:v>9.18</c:v>
                </c:pt>
                <c:pt idx="942">
                  <c:v>9.15</c:v>
                </c:pt>
                <c:pt idx="943">
                  <c:v>9.02</c:v>
                </c:pt>
                <c:pt idx="944">
                  <c:v>8.99</c:v>
                </c:pt>
                <c:pt idx="945">
                  <c:v>8.81</c:v>
                </c:pt>
                <c:pt idx="946">
                  <c:v>8.7100000000000009</c:v>
                </c:pt>
                <c:pt idx="947">
                  <c:v>8.66</c:v>
                </c:pt>
                <c:pt idx="948">
                  <c:v>8.43</c:v>
                </c:pt>
                <c:pt idx="949">
                  <c:v>8.15</c:v>
                </c:pt>
                <c:pt idx="950">
                  <c:v>8.35</c:v>
                </c:pt>
                <c:pt idx="951">
                  <c:v>8.25</c:v>
                </c:pt>
                <c:pt idx="952">
                  <c:v>8.1</c:v>
                </c:pt>
                <c:pt idx="953">
                  <c:v>8.02</c:v>
                </c:pt>
                <c:pt idx="954">
                  <c:v>8.0399999999999991</c:v>
                </c:pt>
                <c:pt idx="955">
                  <c:v>8.07</c:v>
                </c:pt>
                <c:pt idx="956">
                  <c:v>7.87</c:v>
                </c:pt>
                <c:pt idx="957">
                  <c:v>8</c:v>
                </c:pt>
                <c:pt idx="958">
                  <c:v>8.09</c:v>
                </c:pt>
                <c:pt idx="959">
                  <c:v>8.15</c:v>
                </c:pt>
                <c:pt idx="960">
                  <c:v>8.2100000000000009</c:v>
                </c:pt>
                <c:pt idx="961">
                  <c:v>8.19</c:v>
                </c:pt>
                <c:pt idx="962">
                  <c:v>8.14</c:v>
                </c:pt>
                <c:pt idx="963">
                  <c:v>8.09</c:v>
                </c:pt>
                <c:pt idx="964">
                  <c:v>8.2200000000000006</c:v>
                </c:pt>
                <c:pt idx="965">
                  <c:v>8.31</c:v>
                </c:pt>
                <c:pt idx="966">
                  <c:v>8.0299999999999994</c:v>
                </c:pt>
                <c:pt idx="967">
                  <c:v>7.87</c:v>
                </c:pt>
                <c:pt idx="968">
                  <c:v>7.98</c:v>
                </c:pt>
                <c:pt idx="969">
                  <c:v>7.94</c:v>
                </c:pt>
                <c:pt idx="970">
                  <c:v>7.96</c:v>
                </c:pt>
                <c:pt idx="971">
                  <c:v>7.92</c:v>
                </c:pt>
                <c:pt idx="972">
                  <c:v>7.88</c:v>
                </c:pt>
                <c:pt idx="973">
                  <c:v>7.8</c:v>
                </c:pt>
                <c:pt idx="974">
                  <c:v>7.81</c:v>
                </c:pt>
                <c:pt idx="975">
                  <c:v>7.82</c:v>
                </c:pt>
                <c:pt idx="976">
                  <c:v>7.8</c:v>
                </c:pt>
                <c:pt idx="977">
                  <c:v>7.82</c:v>
                </c:pt>
                <c:pt idx="978">
                  <c:v>7.93</c:v>
                </c:pt>
                <c:pt idx="979">
                  <c:v>7.99</c:v>
                </c:pt>
                <c:pt idx="980">
                  <c:v>8.1</c:v>
                </c:pt>
                <c:pt idx="981">
                  <c:v>8.26</c:v>
                </c:pt>
                <c:pt idx="982">
                  <c:v>8.49</c:v>
                </c:pt>
                <c:pt idx="983">
                  <c:v>8.5</c:v>
                </c:pt>
                <c:pt idx="984">
                  <c:v>8.31</c:v>
                </c:pt>
                <c:pt idx="985">
                  <c:v>8.42</c:v>
                </c:pt>
                <c:pt idx="986">
                  <c:v>8.5299999999999994</c:v>
                </c:pt>
                <c:pt idx="987">
                  <c:v>8.5399999999999991</c:v>
                </c:pt>
                <c:pt idx="988">
                  <c:v>8.65</c:v>
                </c:pt>
                <c:pt idx="989">
                  <c:v>8.59</c:v>
                </c:pt>
                <c:pt idx="990">
                  <c:v>8.52</c:v>
                </c:pt>
                <c:pt idx="991">
                  <c:v>8.65</c:v>
                </c:pt>
                <c:pt idx="992">
                  <c:v>8.56</c:v>
                </c:pt>
                <c:pt idx="993">
                  <c:v>8.64</c:v>
                </c:pt>
                <c:pt idx="994">
                  <c:v>8.9499999999999993</c:v>
                </c:pt>
                <c:pt idx="995">
                  <c:v>9.06</c:v>
                </c:pt>
                <c:pt idx="996">
                  <c:v>8.84</c:v>
                </c:pt>
                <c:pt idx="997">
                  <c:v>8.64</c:v>
                </c:pt>
                <c:pt idx="998">
                  <c:v>8.75</c:v>
                </c:pt>
                <c:pt idx="999">
                  <c:v>8.69</c:v>
                </c:pt>
                <c:pt idx="1000">
                  <c:v>8.44</c:v>
                </c:pt>
                <c:pt idx="1001">
                  <c:v>8.4600000000000009</c:v>
                </c:pt>
                <c:pt idx="1002">
                  <c:v>8.4600000000000009</c:v>
                </c:pt>
                <c:pt idx="1003">
                  <c:v>8.51</c:v>
                </c:pt>
                <c:pt idx="1004">
                  <c:v>8.43</c:v>
                </c:pt>
                <c:pt idx="1005">
                  <c:v>8.51</c:v>
                </c:pt>
                <c:pt idx="1006">
                  <c:v>8.4499999999999993</c:v>
                </c:pt>
                <c:pt idx="1007">
                  <c:v>8.48</c:v>
                </c:pt>
                <c:pt idx="1008">
                  <c:v>8.42</c:v>
                </c:pt>
                <c:pt idx="1009">
                  <c:v>8.43</c:v>
                </c:pt>
                <c:pt idx="1010">
                  <c:v>8.68</c:v>
                </c:pt>
                <c:pt idx="1011">
                  <c:v>8.8000000000000007</c:v>
                </c:pt>
                <c:pt idx="1012">
                  <c:v>9.0500000000000007</c:v>
                </c:pt>
                <c:pt idx="1013">
                  <c:v>8.86</c:v>
                </c:pt>
                <c:pt idx="1014">
                  <c:v>8.81</c:v>
                </c:pt>
                <c:pt idx="1015">
                  <c:v>8.8699999999999992</c:v>
                </c:pt>
                <c:pt idx="1016">
                  <c:v>8.99</c:v>
                </c:pt>
                <c:pt idx="1017">
                  <c:v>8.82</c:v>
                </c:pt>
                <c:pt idx="1018">
                  <c:v>8.65</c:v>
                </c:pt>
                <c:pt idx="1019">
                  <c:v>8.84</c:v>
                </c:pt>
                <c:pt idx="1020">
                  <c:v>8.6199999999999992</c:v>
                </c:pt>
                <c:pt idx="1021">
                  <c:v>8.6300000000000008</c:v>
                </c:pt>
                <c:pt idx="1022">
                  <c:v>8.57</c:v>
                </c:pt>
                <c:pt idx="1023">
                  <c:v>8.49</c:v>
                </c:pt>
                <c:pt idx="1024">
                  <c:v>8.3000000000000007</c:v>
                </c:pt>
                <c:pt idx="1025">
                  <c:v>8.2799999999999994</c:v>
                </c:pt>
                <c:pt idx="1026">
                  <c:v>8.26</c:v>
                </c:pt>
                <c:pt idx="1027">
                  <c:v>8.0299999999999994</c:v>
                </c:pt>
                <c:pt idx="1028">
                  <c:v>8.0500000000000007</c:v>
                </c:pt>
                <c:pt idx="1029">
                  <c:v>8.11</c:v>
                </c:pt>
                <c:pt idx="1030">
                  <c:v>8.14</c:v>
                </c:pt>
                <c:pt idx="1031">
                  <c:v>8.02</c:v>
                </c:pt>
                <c:pt idx="1032">
                  <c:v>8.1999999999999993</c:v>
                </c:pt>
                <c:pt idx="1033">
                  <c:v>8.0299999999999994</c:v>
                </c:pt>
                <c:pt idx="1034">
                  <c:v>8.06</c:v>
                </c:pt>
                <c:pt idx="1035">
                  <c:v>7.91</c:v>
                </c:pt>
                <c:pt idx="1036">
                  <c:v>7.77</c:v>
                </c:pt>
                <c:pt idx="1037">
                  <c:v>7.78</c:v>
                </c:pt>
                <c:pt idx="1038">
                  <c:v>7.91</c:v>
                </c:pt>
                <c:pt idx="1039">
                  <c:v>8.1199999999999992</c:v>
                </c:pt>
                <c:pt idx="1040">
                  <c:v>8.1300000000000008</c:v>
                </c:pt>
                <c:pt idx="1041">
                  <c:v>8.1</c:v>
                </c:pt>
                <c:pt idx="1042">
                  <c:v>8.1300000000000008</c:v>
                </c:pt>
                <c:pt idx="1043">
                  <c:v>8.0500000000000007</c:v>
                </c:pt>
                <c:pt idx="1044">
                  <c:v>7.99</c:v>
                </c:pt>
                <c:pt idx="1045">
                  <c:v>7.98</c:v>
                </c:pt>
                <c:pt idx="1046">
                  <c:v>8.1</c:v>
                </c:pt>
                <c:pt idx="1047">
                  <c:v>8.06</c:v>
                </c:pt>
                <c:pt idx="1048">
                  <c:v>8.0399999999999991</c:v>
                </c:pt>
                <c:pt idx="1049">
                  <c:v>8.1199999999999992</c:v>
                </c:pt>
                <c:pt idx="1050">
                  <c:v>8.08</c:v>
                </c:pt>
                <c:pt idx="1051">
                  <c:v>8.1</c:v>
                </c:pt>
                <c:pt idx="1052">
                  <c:v>8.06</c:v>
                </c:pt>
                <c:pt idx="1053">
                  <c:v>8.2899999999999991</c:v>
                </c:pt>
                <c:pt idx="1054">
                  <c:v>8.2899999999999991</c:v>
                </c:pt>
                <c:pt idx="1055">
                  <c:v>8.32</c:v>
                </c:pt>
                <c:pt idx="1056">
                  <c:v>8.24</c:v>
                </c:pt>
                <c:pt idx="1057">
                  <c:v>8.34</c:v>
                </c:pt>
                <c:pt idx="1058">
                  <c:v>8.26</c:v>
                </c:pt>
                <c:pt idx="1059">
                  <c:v>8.2799999999999994</c:v>
                </c:pt>
                <c:pt idx="1060">
                  <c:v>8.1999999999999993</c:v>
                </c:pt>
                <c:pt idx="1061">
                  <c:v>8.06</c:v>
                </c:pt>
                <c:pt idx="1062">
                  <c:v>7.98</c:v>
                </c:pt>
                <c:pt idx="1063">
                  <c:v>7.84</c:v>
                </c:pt>
                <c:pt idx="1064">
                  <c:v>7.88</c:v>
                </c:pt>
                <c:pt idx="1065">
                  <c:v>7.82</c:v>
                </c:pt>
                <c:pt idx="1066">
                  <c:v>7.76</c:v>
                </c:pt>
                <c:pt idx="1067">
                  <c:v>7.66</c:v>
                </c:pt>
                <c:pt idx="1068">
                  <c:v>7.57</c:v>
                </c:pt>
                <c:pt idx="1069">
                  <c:v>7.49</c:v>
                </c:pt>
                <c:pt idx="1070">
                  <c:v>7.39</c:v>
                </c:pt>
                <c:pt idx="1071">
                  <c:v>7.49</c:v>
                </c:pt>
                <c:pt idx="1072">
                  <c:v>7.53</c:v>
                </c:pt>
                <c:pt idx="1073">
                  <c:v>7.68</c:v>
                </c:pt>
                <c:pt idx="1074">
                  <c:v>7.48</c:v>
                </c:pt>
                <c:pt idx="1075">
                  <c:v>7.41</c:v>
                </c:pt>
                <c:pt idx="1076">
                  <c:v>7.33</c:v>
                </c:pt>
                <c:pt idx="1077">
                  <c:v>7.44</c:v>
                </c:pt>
                <c:pt idx="1078">
                  <c:v>7.38</c:v>
                </c:pt>
                <c:pt idx="1079">
                  <c:v>7.26</c:v>
                </c:pt>
                <c:pt idx="1080">
                  <c:v>7.22</c:v>
                </c:pt>
                <c:pt idx="1081">
                  <c:v>6.97</c:v>
                </c:pt>
                <c:pt idx="1082">
                  <c:v>6.82</c:v>
                </c:pt>
                <c:pt idx="1083">
                  <c:v>6.85</c:v>
                </c:pt>
                <c:pt idx="1084">
                  <c:v>6.85</c:v>
                </c:pt>
                <c:pt idx="1085">
                  <c:v>7.09</c:v>
                </c:pt>
                <c:pt idx="1086">
                  <c:v>7.25</c:v>
                </c:pt>
                <c:pt idx="1087">
                  <c:v>7.31</c:v>
                </c:pt>
                <c:pt idx="1088">
                  <c:v>7.2</c:v>
                </c:pt>
                <c:pt idx="1089">
                  <c:v>7.41</c:v>
                </c:pt>
                <c:pt idx="1090">
                  <c:v>7.45</c:v>
                </c:pt>
                <c:pt idx="1091">
                  <c:v>7.27</c:v>
                </c:pt>
                <c:pt idx="1092">
                  <c:v>7.48</c:v>
                </c:pt>
                <c:pt idx="1093">
                  <c:v>7.71</c:v>
                </c:pt>
                <c:pt idx="1094">
                  <c:v>7.64</c:v>
                </c:pt>
                <c:pt idx="1095">
                  <c:v>7.54</c:v>
                </c:pt>
                <c:pt idx="1096">
                  <c:v>7.42</c:v>
                </c:pt>
                <c:pt idx="1097">
                  <c:v>7.37</c:v>
                </c:pt>
                <c:pt idx="1098">
                  <c:v>7.45</c:v>
                </c:pt>
                <c:pt idx="1099">
                  <c:v>7.55</c:v>
                </c:pt>
                <c:pt idx="1100">
                  <c:v>7.56</c:v>
                </c:pt>
                <c:pt idx="1101">
                  <c:v>7.41</c:v>
                </c:pt>
                <c:pt idx="1102">
                  <c:v>7.28</c:v>
                </c:pt>
                <c:pt idx="1103">
                  <c:v>7.35</c:v>
                </c:pt>
                <c:pt idx="1104">
                  <c:v>7.33</c:v>
                </c:pt>
                <c:pt idx="1105">
                  <c:v>7.31</c:v>
                </c:pt>
                <c:pt idx="1106">
                  <c:v>7.29</c:v>
                </c:pt>
                <c:pt idx="1107">
                  <c:v>7.24</c:v>
                </c:pt>
                <c:pt idx="1108">
                  <c:v>7.15</c:v>
                </c:pt>
                <c:pt idx="1109">
                  <c:v>6.93</c:v>
                </c:pt>
                <c:pt idx="1110">
                  <c:v>6.93</c:v>
                </c:pt>
                <c:pt idx="1111">
                  <c:v>6.9</c:v>
                </c:pt>
                <c:pt idx="1112">
                  <c:v>6.73</c:v>
                </c:pt>
                <c:pt idx="1113">
                  <c:v>6.72</c:v>
                </c:pt>
                <c:pt idx="1114">
                  <c:v>6.57</c:v>
                </c:pt>
                <c:pt idx="1115">
                  <c:v>6.53</c:v>
                </c:pt>
                <c:pt idx="1116">
                  <c:v>6.53</c:v>
                </c:pt>
                <c:pt idx="1117">
                  <c:v>6.63</c:v>
                </c:pt>
                <c:pt idx="1118">
                  <c:v>6.4</c:v>
                </c:pt>
                <c:pt idx="1119">
                  <c:v>6.37</c:v>
                </c:pt>
                <c:pt idx="1120">
                  <c:v>6.41</c:v>
                </c:pt>
                <c:pt idx="1121">
                  <c:v>6.48</c:v>
                </c:pt>
                <c:pt idx="1122">
                  <c:v>6.26</c:v>
                </c:pt>
                <c:pt idx="1123">
                  <c:v>6.52</c:v>
                </c:pt>
                <c:pt idx="1124">
                  <c:v>6.6</c:v>
                </c:pt>
                <c:pt idx="1125">
                  <c:v>6.83</c:v>
                </c:pt>
                <c:pt idx="1126">
                  <c:v>6.8</c:v>
                </c:pt>
                <c:pt idx="1127">
                  <c:v>6.97</c:v>
                </c:pt>
                <c:pt idx="1128">
                  <c:v>6.82</c:v>
                </c:pt>
                <c:pt idx="1129">
                  <c:v>6.84</c:v>
                </c:pt>
                <c:pt idx="1130">
                  <c:v>6.93</c:v>
                </c:pt>
                <c:pt idx="1131">
                  <c:v>6.84</c:v>
                </c:pt>
                <c:pt idx="1132">
                  <c:v>6.8</c:v>
                </c:pt>
                <c:pt idx="1133">
                  <c:v>6.76</c:v>
                </c:pt>
                <c:pt idx="1134">
                  <c:v>6.69</c:v>
                </c:pt>
                <c:pt idx="1135">
                  <c:v>6.7</c:v>
                </c:pt>
                <c:pt idx="1136">
                  <c:v>6.75</c:v>
                </c:pt>
                <c:pt idx="1137">
                  <c:v>6.6</c:v>
                </c:pt>
                <c:pt idx="1138">
                  <c:v>6.57</c:v>
                </c:pt>
                <c:pt idx="1139">
                  <c:v>6.39</c:v>
                </c:pt>
                <c:pt idx="1140">
                  <c:v>6.32</c:v>
                </c:pt>
                <c:pt idx="1141">
                  <c:v>6.35</c:v>
                </c:pt>
                <c:pt idx="1142">
                  <c:v>6.15</c:v>
                </c:pt>
                <c:pt idx="1143">
                  <c:v>6.03</c:v>
                </c:pt>
                <c:pt idx="1144">
                  <c:v>5.9</c:v>
                </c:pt>
                <c:pt idx="1145">
                  <c:v>6.11</c:v>
                </c:pt>
                <c:pt idx="1146">
                  <c:v>5.95</c:v>
                </c:pt>
                <c:pt idx="1147">
                  <c:v>6.09</c:v>
                </c:pt>
                <c:pt idx="1148">
                  <c:v>6.16</c:v>
                </c:pt>
                <c:pt idx="1149">
                  <c:v>5.97</c:v>
                </c:pt>
                <c:pt idx="1150">
                  <c:v>5.89</c:v>
                </c:pt>
                <c:pt idx="1151">
                  <c:v>5.89</c:v>
                </c:pt>
                <c:pt idx="1152">
                  <c:v>6.05</c:v>
                </c:pt>
                <c:pt idx="1153">
                  <c:v>5.92</c:v>
                </c:pt>
                <c:pt idx="1154">
                  <c:v>6.03</c:v>
                </c:pt>
                <c:pt idx="1155">
                  <c:v>6.16</c:v>
                </c:pt>
                <c:pt idx="1156">
                  <c:v>6.16</c:v>
                </c:pt>
                <c:pt idx="1157">
                  <c:v>6.11</c:v>
                </c:pt>
                <c:pt idx="1158">
                  <c:v>5.97</c:v>
                </c:pt>
                <c:pt idx="1159">
                  <c:v>5.97</c:v>
                </c:pt>
                <c:pt idx="1160">
                  <c:v>5.84</c:v>
                </c:pt>
                <c:pt idx="1161">
                  <c:v>5.76</c:v>
                </c:pt>
                <c:pt idx="1162">
                  <c:v>5.76</c:v>
                </c:pt>
                <c:pt idx="1163">
                  <c:v>5.71</c:v>
                </c:pt>
                <c:pt idx="1164">
                  <c:v>5.95</c:v>
                </c:pt>
                <c:pt idx="1165">
                  <c:v>5.83</c:v>
                </c:pt>
                <c:pt idx="1166">
                  <c:v>5.86</c:v>
                </c:pt>
                <c:pt idx="1167">
                  <c:v>5.72</c:v>
                </c:pt>
                <c:pt idx="1168">
                  <c:v>5.61</c:v>
                </c:pt>
                <c:pt idx="1169">
                  <c:v>5.48</c:v>
                </c:pt>
                <c:pt idx="1170">
                  <c:v>5.31</c:v>
                </c:pt>
                <c:pt idx="1171">
                  <c:v>5.29</c:v>
                </c:pt>
                <c:pt idx="1172">
                  <c:v>5.38</c:v>
                </c:pt>
                <c:pt idx="1173">
                  <c:v>5.42</c:v>
                </c:pt>
                <c:pt idx="1174">
                  <c:v>5.34</c:v>
                </c:pt>
                <c:pt idx="1175">
                  <c:v>5.26</c:v>
                </c:pt>
                <c:pt idx="1176">
                  <c:v>5.19</c:v>
                </c:pt>
                <c:pt idx="1177">
                  <c:v>5.42</c:v>
                </c:pt>
                <c:pt idx="1178">
                  <c:v>5.43</c:v>
                </c:pt>
                <c:pt idx="1179">
                  <c:v>5.75</c:v>
                </c:pt>
                <c:pt idx="1180">
                  <c:v>5.66</c:v>
                </c:pt>
                <c:pt idx="1181">
                  <c:v>5.84</c:v>
                </c:pt>
                <c:pt idx="1182">
                  <c:v>5.78</c:v>
                </c:pt>
                <c:pt idx="1183">
                  <c:v>5.8</c:v>
                </c:pt>
                <c:pt idx="1184">
                  <c:v>5.73</c:v>
                </c:pt>
                <c:pt idx="1185">
                  <c:v>5.81</c:v>
                </c:pt>
                <c:pt idx="1186">
                  <c:v>5.72</c:v>
                </c:pt>
                <c:pt idx="1187">
                  <c:v>5.83</c:v>
                </c:pt>
                <c:pt idx="1188">
                  <c:v>5.7</c:v>
                </c:pt>
                <c:pt idx="1189">
                  <c:v>5.78</c:v>
                </c:pt>
                <c:pt idx="1190">
                  <c:v>5.73</c:v>
                </c:pt>
                <c:pt idx="1191">
                  <c:v>5.68</c:v>
                </c:pt>
                <c:pt idx="1192">
                  <c:v>5.94</c:v>
                </c:pt>
                <c:pt idx="1193">
                  <c:v>5.88</c:v>
                </c:pt>
                <c:pt idx="1194">
                  <c:v>6.09</c:v>
                </c:pt>
                <c:pt idx="1195">
                  <c:v>6.21</c:v>
                </c:pt>
                <c:pt idx="1196">
                  <c:v>6.38</c:v>
                </c:pt>
                <c:pt idx="1197">
                  <c:v>6.46</c:v>
                </c:pt>
                <c:pt idx="1198">
                  <c:v>6.49</c:v>
                </c:pt>
                <c:pt idx="1199">
                  <c:v>6.61</c:v>
                </c:pt>
                <c:pt idx="1200">
                  <c:v>7.16</c:v>
                </c:pt>
                <c:pt idx="1201">
                  <c:v>6.94</c:v>
                </c:pt>
                <c:pt idx="1202">
                  <c:v>6.97</c:v>
                </c:pt>
                <c:pt idx="1203">
                  <c:v>6.93</c:v>
                </c:pt>
                <c:pt idx="1204">
                  <c:v>7.06</c:v>
                </c:pt>
                <c:pt idx="1205">
                  <c:v>7.35</c:v>
                </c:pt>
                <c:pt idx="1206">
                  <c:v>7.29</c:v>
                </c:pt>
                <c:pt idx="1207">
                  <c:v>7.02</c:v>
                </c:pt>
                <c:pt idx="1208">
                  <c:v>7.12</c:v>
                </c:pt>
                <c:pt idx="1209">
                  <c:v>6.98</c:v>
                </c:pt>
                <c:pt idx="1210">
                  <c:v>7.03</c:v>
                </c:pt>
                <c:pt idx="1211">
                  <c:v>7.14</c:v>
                </c:pt>
                <c:pt idx="1212">
                  <c:v>7.22</c:v>
                </c:pt>
                <c:pt idx="1213">
                  <c:v>7.34</c:v>
                </c:pt>
                <c:pt idx="1214">
                  <c:v>7.42</c:v>
                </c:pt>
                <c:pt idx="1215">
                  <c:v>7.25</c:v>
                </c:pt>
                <c:pt idx="1216">
                  <c:v>7.29</c:v>
                </c:pt>
                <c:pt idx="1217">
                  <c:v>7.12</c:v>
                </c:pt>
                <c:pt idx="1218">
                  <c:v>7.28</c:v>
                </c:pt>
                <c:pt idx="1219">
                  <c:v>7.27</c:v>
                </c:pt>
                <c:pt idx="1220">
                  <c:v>7.27</c:v>
                </c:pt>
                <c:pt idx="1221">
                  <c:v>7.24</c:v>
                </c:pt>
                <c:pt idx="1222">
                  <c:v>7.21</c:v>
                </c:pt>
                <c:pt idx="1223">
                  <c:v>7.44</c:v>
                </c:pt>
                <c:pt idx="1224">
                  <c:v>7.52</c:v>
                </c:pt>
                <c:pt idx="1225">
                  <c:v>7.57</c:v>
                </c:pt>
                <c:pt idx="1226">
                  <c:v>7.62</c:v>
                </c:pt>
                <c:pt idx="1227">
                  <c:v>7.7</c:v>
                </c:pt>
                <c:pt idx="1228">
                  <c:v>7.61</c:v>
                </c:pt>
                <c:pt idx="1229">
                  <c:v>7.81</c:v>
                </c:pt>
                <c:pt idx="1230">
                  <c:v>7.82</c:v>
                </c:pt>
                <c:pt idx="1231">
                  <c:v>8.0399999999999991</c:v>
                </c:pt>
                <c:pt idx="1232">
                  <c:v>7.98</c:v>
                </c:pt>
                <c:pt idx="1233">
                  <c:v>8.01</c:v>
                </c:pt>
                <c:pt idx="1234">
                  <c:v>7.8</c:v>
                </c:pt>
                <c:pt idx="1235">
                  <c:v>7.81</c:v>
                </c:pt>
                <c:pt idx="1236">
                  <c:v>7.79</c:v>
                </c:pt>
                <c:pt idx="1237">
                  <c:v>7.81</c:v>
                </c:pt>
                <c:pt idx="1238">
                  <c:v>7.85</c:v>
                </c:pt>
                <c:pt idx="1239">
                  <c:v>7.84</c:v>
                </c:pt>
                <c:pt idx="1240">
                  <c:v>7.87</c:v>
                </c:pt>
                <c:pt idx="1241">
                  <c:v>7.69</c:v>
                </c:pt>
                <c:pt idx="1242">
                  <c:v>7.82</c:v>
                </c:pt>
                <c:pt idx="1243">
                  <c:v>7.66</c:v>
                </c:pt>
                <c:pt idx="1244">
                  <c:v>7.49</c:v>
                </c:pt>
                <c:pt idx="1245">
                  <c:v>7.62</c:v>
                </c:pt>
                <c:pt idx="1246">
                  <c:v>7.43</c:v>
                </c:pt>
                <c:pt idx="1247">
                  <c:v>7.33</c:v>
                </c:pt>
                <c:pt idx="1248">
                  <c:v>7.36</c:v>
                </c:pt>
                <c:pt idx="1249">
                  <c:v>7.23</c:v>
                </c:pt>
                <c:pt idx="1250">
                  <c:v>7.12</c:v>
                </c:pt>
                <c:pt idx="1251">
                  <c:v>7.09</c:v>
                </c:pt>
                <c:pt idx="1252">
                  <c:v>7.2</c:v>
                </c:pt>
                <c:pt idx="1253">
                  <c:v>7.11</c:v>
                </c:pt>
                <c:pt idx="1254">
                  <c:v>7.03</c:v>
                </c:pt>
                <c:pt idx="1255">
                  <c:v>7.01</c:v>
                </c:pt>
                <c:pt idx="1256">
                  <c:v>7.07</c:v>
                </c:pt>
                <c:pt idx="1257">
                  <c:v>6.69</c:v>
                </c:pt>
                <c:pt idx="1258">
                  <c:v>6.67</c:v>
                </c:pt>
                <c:pt idx="1259">
                  <c:v>6.61</c:v>
                </c:pt>
                <c:pt idx="1260">
                  <c:v>6.4</c:v>
                </c:pt>
                <c:pt idx="1261">
                  <c:v>6.1</c:v>
                </c:pt>
                <c:pt idx="1262">
                  <c:v>6.4</c:v>
                </c:pt>
                <c:pt idx="1263">
                  <c:v>6.21</c:v>
                </c:pt>
                <c:pt idx="1264">
                  <c:v>6.06</c:v>
                </c:pt>
                <c:pt idx="1265">
                  <c:v>6.21</c:v>
                </c:pt>
                <c:pt idx="1266">
                  <c:v>6.04</c:v>
                </c:pt>
                <c:pt idx="1267">
                  <c:v>6.15</c:v>
                </c:pt>
                <c:pt idx="1268">
                  <c:v>6.53</c:v>
                </c:pt>
                <c:pt idx="1269">
                  <c:v>6.49</c:v>
                </c:pt>
                <c:pt idx="1270">
                  <c:v>6.5</c:v>
                </c:pt>
                <c:pt idx="1271">
                  <c:v>6.59</c:v>
                </c:pt>
                <c:pt idx="1272">
                  <c:v>6.57</c:v>
                </c:pt>
                <c:pt idx="1273">
                  <c:v>6.38</c:v>
                </c:pt>
                <c:pt idx="1274">
                  <c:v>6.22</c:v>
                </c:pt>
                <c:pt idx="1275">
                  <c:v>6.24</c:v>
                </c:pt>
                <c:pt idx="1276">
                  <c:v>6.11</c:v>
                </c:pt>
                <c:pt idx="1277">
                  <c:v>6.25</c:v>
                </c:pt>
                <c:pt idx="1278">
                  <c:v>6.17</c:v>
                </c:pt>
                <c:pt idx="1279">
                  <c:v>6.06</c:v>
                </c:pt>
                <c:pt idx="1280">
                  <c:v>5.97</c:v>
                </c:pt>
                <c:pt idx="1281">
                  <c:v>6.04</c:v>
                </c:pt>
                <c:pt idx="1282">
                  <c:v>6.05</c:v>
                </c:pt>
                <c:pt idx="1283">
                  <c:v>5.94</c:v>
                </c:pt>
                <c:pt idx="1284">
                  <c:v>5.97</c:v>
                </c:pt>
                <c:pt idx="1285">
                  <c:v>5.92</c:v>
                </c:pt>
                <c:pt idx="1286">
                  <c:v>5.91</c:v>
                </c:pt>
                <c:pt idx="1287">
                  <c:v>5.71</c:v>
                </c:pt>
                <c:pt idx="1288">
                  <c:v>5.73</c:v>
                </c:pt>
                <c:pt idx="1289">
                  <c:v>5.75</c:v>
                </c:pt>
                <c:pt idx="1290">
                  <c:v>5.71</c:v>
                </c:pt>
                <c:pt idx="1291">
                  <c:v>5.58</c:v>
                </c:pt>
                <c:pt idx="1292">
                  <c:v>5.69</c:v>
                </c:pt>
                <c:pt idx="1293">
                  <c:v>5.75</c:v>
                </c:pt>
                <c:pt idx="1294">
                  <c:v>5.54</c:v>
                </c:pt>
                <c:pt idx="1295">
                  <c:v>5.65</c:v>
                </c:pt>
                <c:pt idx="1296">
                  <c:v>5.66</c:v>
                </c:pt>
                <c:pt idx="1297">
                  <c:v>5.66</c:v>
                </c:pt>
                <c:pt idx="1298">
                  <c:v>5.76</c:v>
                </c:pt>
                <c:pt idx="1299">
                  <c:v>5.97</c:v>
                </c:pt>
                <c:pt idx="1300">
                  <c:v>5.99</c:v>
                </c:pt>
                <c:pt idx="1301">
                  <c:v>6.41</c:v>
                </c:pt>
                <c:pt idx="1302">
                  <c:v>6.46</c:v>
                </c:pt>
                <c:pt idx="1303">
                  <c:v>6.32</c:v>
                </c:pt>
                <c:pt idx="1304">
                  <c:v>6.34</c:v>
                </c:pt>
                <c:pt idx="1305">
                  <c:v>6.57</c:v>
                </c:pt>
                <c:pt idx="1306">
                  <c:v>6.52</c:v>
                </c:pt>
                <c:pt idx="1307">
                  <c:v>6.53</c:v>
                </c:pt>
                <c:pt idx="1308">
                  <c:v>6.54</c:v>
                </c:pt>
                <c:pt idx="1309">
                  <c:v>6.9</c:v>
                </c:pt>
                <c:pt idx="1310">
                  <c:v>6.75</c:v>
                </c:pt>
                <c:pt idx="1311">
                  <c:v>6.65</c:v>
                </c:pt>
                <c:pt idx="1312">
                  <c:v>6.65</c:v>
                </c:pt>
                <c:pt idx="1313">
                  <c:v>6.85</c:v>
                </c:pt>
                <c:pt idx="1314">
                  <c:v>6.93</c:v>
                </c:pt>
                <c:pt idx="1315">
                  <c:v>6.95</c:v>
                </c:pt>
                <c:pt idx="1316">
                  <c:v>6.96</c:v>
                </c:pt>
                <c:pt idx="1317">
                  <c:v>6.73</c:v>
                </c:pt>
                <c:pt idx="1318">
                  <c:v>7.06</c:v>
                </c:pt>
                <c:pt idx="1319">
                  <c:v>6.85</c:v>
                </c:pt>
                <c:pt idx="1320">
                  <c:v>6.78</c:v>
                </c:pt>
                <c:pt idx="1321">
                  <c:v>6.85</c:v>
                </c:pt>
                <c:pt idx="1322">
                  <c:v>6.51</c:v>
                </c:pt>
                <c:pt idx="1323">
                  <c:v>6.5</c:v>
                </c:pt>
                <c:pt idx="1324">
                  <c:v>6.56</c:v>
                </c:pt>
                <c:pt idx="1325">
                  <c:v>6.72</c:v>
                </c:pt>
                <c:pt idx="1326">
                  <c:v>6.96</c:v>
                </c:pt>
                <c:pt idx="1327">
                  <c:v>6.94</c:v>
                </c:pt>
                <c:pt idx="1328">
                  <c:v>6.74</c:v>
                </c:pt>
                <c:pt idx="1329">
                  <c:v>6.85</c:v>
                </c:pt>
                <c:pt idx="1330">
                  <c:v>6.68</c:v>
                </c:pt>
                <c:pt idx="1331">
                  <c:v>6.48</c:v>
                </c:pt>
                <c:pt idx="1332">
                  <c:v>6.55</c:v>
                </c:pt>
                <c:pt idx="1333">
                  <c:v>6.5</c:v>
                </c:pt>
                <c:pt idx="1334">
                  <c:v>6.54</c:v>
                </c:pt>
                <c:pt idx="1335">
                  <c:v>6.38</c:v>
                </c:pt>
                <c:pt idx="1336">
                  <c:v>6.29</c:v>
                </c:pt>
                <c:pt idx="1337">
                  <c:v>6.19</c:v>
                </c:pt>
                <c:pt idx="1338">
                  <c:v>6.15</c:v>
                </c:pt>
                <c:pt idx="1339">
                  <c:v>6.06</c:v>
                </c:pt>
                <c:pt idx="1340">
                  <c:v>6.26</c:v>
                </c:pt>
                <c:pt idx="1341">
                  <c:v>6.33</c:v>
                </c:pt>
                <c:pt idx="1342">
                  <c:v>6.35</c:v>
                </c:pt>
                <c:pt idx="1343">
                  <c:v>6.3</c:v>
                </c:pt>
                <c:pt idx="1344">
                  <c:v>6.52</c:v>
                </c:pt>
                <c:pt idx="1345">
                  <c:v>6.63</c:v>
                </c:pt>
                <c:pt idx="1346">
                  <c:v>6.56</c:v>
                </c:pt>
                <c:pt idx="1347">
                  <c:v>6.64</c:v>
                </c:pt>
                <c:pt idx="1348">
                  <c:v>6.53</c:v>
                </c:pt>
                <c:pt idx="1349">
                  <c:v>6.43</c:v>
                </c:pt>
                <c:pt idx="1350">
                  <c:v>6.28</c:v>
                </c:pt>
                <c:pt idx="1351">
                  <c:v>6.36</c:v>
                </c:pt>
                <c:pt idx="1352">
                  <c:v>6.56</c:v>
                </c:pt>
                <c:pt idx="1353">
                  <c:v>6.57</c:v>
                </c:pt>
                <c:pt idx="1354">
                  <c:v>6.71</c:v>
                </c:pt>
                <c:pt idx="1355">
                  <c:v>6.74</c:v>
                </c:pt>
                <c:pt idx="1356">
                  <c:v>6.9</c:v>
                </c:pt>
                <c:pt idx="1357">
                  <c:v>6.92</c:v>
                </c:pt>
                <c:pt idx="1358">
                  <c:v>6.98</c:v>
                </c:pt>
                <c:pt idx="1359">
                  <c:v>6.84</c:v>
                </c:pt>
                <c:pt idx="1360">
                  <c:v>6.94</c:v>
                </c:pt>
                <c:pt idx="1361">
                  <c:v>6.68</c:v>
                </c:pt>
                <c:pt idx="1362">
                  <c:v>6.67</c:v>
                </c:pt>
                <c:pt idx="1363">
                  <c:v>6.7</c:v>
                </c:pt>
                <c:pt idx="1364">
                  <c:v>6.74</c:v>
                </c:pt>
                <c:pt idx="1365">
                  <c:v>6.67</c:v>
                </c:pt>
                <c:pt idx="1366">
                  <c:v>6.51</c:v>
                </c:pt>
                <c:pt idx="1367">
                  <c:v>6.43</c:v>
                </c:pt>
                <c:pt idx="1368">
                  <c:v>6.37</c:v>
                </c:pt>
                <c:pt idx="1369">
                  <c:v>6.46</c:v>
                </c:pt>
                <c:pt idx="1370">
                  <c:v>6.31</c:v>
                </c:pt>
                <c:pt idx="1371">
                  <c:v>6.23</c:v>
                </c:pt>
                <c:pt idx="1372">
                  <c:v>6.24</c:v>
                </c:pt>
                <c:pt idx="1373">
                  <c:v>6.18</c:v>
                </c:pt>
                <c:pt idx="1374">
                  <c:v>6.2</c:v>
                </c:pt>
                <c:pt idx="1375">
                  <c:v>6.38</c:v>
                </c:pt>
                <c:pt idx="1376">
                  <c:v>6.27</c:v>
                </c:pt>
                <c:pt idx="1377">
                  <c:v>6.38</c:v>
                </c:pt>
                <c:pt idx="1378">
                  <c:v>6.34</c:v>
                </c:pt>
                <c:pt idx="1379">
                  <c:v>6.37</c:v>
                </c:pt>
                <c:pt idx="1380">
                  <c:v>6.29</c:v>
                </c:pt>
                <c:pt idx="1381">
                  <c:v>6.09</c:v>
                </c:pt>
                <c:pt idx="1382">
                  <c:v>6.08</c:v>
                </c:pt>
                <c:pt idx="1383">
                  <c:v>6.01</c:v>
                </c:pt>
                <c:pt idx="1384">
                  <c:v>6.15</c:v>
                </c:pt>
                <c:pt idx="1385">
                  <c:v>6.17</c:v>
                </c:pt>
                <c:pt idx="1386">
                  <c:v>6.01</c:v>
                </c:pt>
                <c:pt idx="1387">
                  <c:v>5.84</c:v>
                </c:pt>
                <c:pt idx="1388">
                  <c:v>5.9</c:v>
                </c:pt>
                <c:pt idx="1389">
                  <c:v>5.86</c:v>
                </c:pt>
                <c:pt idx="1390">
                  <c:v>5.82</c:v>
                </c:pt>
                <c:pt idx="1391">
                  <c:v>5.86</c:v>
                </c:pt>
                <c:pt idx="1392">
                  <c:v>5.92</c:v>
                </c:pt>
                <c:pt idx="1393">
                  <c:v>5.74</c:v>
                </c:pt>
                <c:pt idx="1394">
                  <c:v>5.72</c:v>
                </c:pt>
                <c:pt idx="1395">
                  <c:v>5.75</c:v>
                </c:pt>
                <c:pt idx="1396">
                  <c:v>5.67</c:v>
                </c:pt>
                <c:pt idx="1397">
                  <c:v>5.4</c:v>
                </c:pt>
                <c:pt idx="1398">
                  <c:v>5.54</c:v>
                </c:pt>
                <c:pt idx="1399">
                  <c:v>5.7</c:v>
                </c:pt>
                <c:pt idx="1400">
                  <c:v>5.53</c:v>
                </c:pt>
                <c:pt idx="1401">
                  <c:v>5.62</c:v>
                </c:pt>
                <c:pt idx="1402">
                  <c:v>5.49</c:v>
                </c:pt>
                <c:pt idx="1403">
                  <c:v>5.54</c:v>
                </c:pt>
                <c:pt idx="1404">
                  <c:v>5.62</c:v>
                </c:pt>
                <c:pt idx="1405">
                  <c:v>5.73</c:v>
                </c:pt>
                <c:pt idx="1406">
                  <c:v>5.58</c:v>
                </c:pt>
                <c:pt idx="1407">
                  <c:v>5.57</c:v>
                </c:pt>
                <c:pt idx="1408">
                  <c:v>5.68</c:v>
                </c:pt>
                <c:pt idx="1409">
                  <c:v>5.47</c:v>
                </c:pt>
                <c:pt idx="1410">
                  <c:v>5.59</c:v>
                </c:pt>
                <c:pt idx="1411">
                  <c:v>5.59</c:v>
                </c:pt>
                <c:pt idx="1412">
                  <c:v>5.67</c:v>
                </c:pt>
                <c:pt idx="1413">
                  <c:v>5.67</c:v>
                </c:pt>
                <c:pt idx="1414">
                  <c:v>5.71</c:v>
                </c:pt>
                <c:pt idx="1415">
                  <c:v>5.68</c:v>
                </c:pt>
                <c:pt idx="1416">
                  <c:v>5.64</c:v>
                </c:pt>
                <c:pt idx="1417">
                  <c:v>5.56</c:v>
                </c:pt>
                <c:pt idx="1418">
                  <c:v>5.58</c:v>
                </c:pt>
                <c:pt idx="1419">
                  <c:v>5.43</c:v>
                </c:pt>
                <c:pt idx="1420">
                  <c:v>5.47</c:v>
                </c:pt>
                <c:pt idx="1421">
                  <c:v>5.46</c:v>
                </c:pt>
                <c:pt idx="1422">
                  <c:v>5.42</c:v>
                </c:pt>
                <c:pt idx="1423">
                  <c:v>5.42</c:v>
                </c:pt>
                <c:pt idx="1424">
                  <c:v>5.51</c:v>
                </c:pt>
                <c:pt idx="1425">
                  <c:v>5.45</c:v>
                </c:pt>
                <c:pt idx="1426">
                  <c:v>5.5</c:v>
                </c:pt>
                <c:pt idx="1427">
                  <c:v>5.4</c:v>
                </c:pt>
                <c:pt idx="1428">
                  <c:v>5.4</c:v>
                </c:pt>
                <c:pt idx="1429">
                  <c:v>5.32</c:v>
                </c:pt>
                <c:pt idx="1430">
                  <c:v>5.09</c:v>
                </c:pt>
                <c:pt idx="1431">
                  <c:v>5.0199999999999996</c:v>
                </c:pt>
                <c:pt idx="1432">
                  <c:v>4.8499999999999996</c:v>
                </c:pt>
                <c:pt idx="1433">
                  <c:v>4.7</c:v>
                </c:pt>
                <c:pt idx="1434">
                  <c:v>4.5999999999999996</c:v>
                </c:pt>
                <c:pt idx="1435">
                  <c:v>4.3099999999999996</c:v>
                </c:pt>
                <c:pt idx="1436">
                  <c:v>4.7699999999999996</c:v>
                </c:pt>
                <c:pt idx="1437">
                  <c:v>4.4400000000000004</c:v>
                </c:pt>
                <c:pt idx="1438">
                  <c:v>4.7</c:v>
                </c:pt>
                <c:pt idx="1439">
                  <c:v>4.6399999999999997</c:v>
                </c:pt>
                <c:pt idx="1440">
                  <c:v>4.93</c:v>
                </c:pt>
                <c:pt idx="1441">
                  <c:v>4.82</c:v>
                </c:pt>
                <c:pt idx="1442">
                  <c:v>4.82</c:v>
                </c:pt>
                <c:pt idx="1443">
                  <c:v>4.8099999999999996</c:v>
                </c:pt>
                <c:pt idx="1444">
                  <c:v>4.62</c:v>
                </c:pt>
                <c:pt idx="1445">
                  <c:v>4.6100000000000003</c:v>
                </c:pt>
                <c:pt idx="1446">
                  <c:v>4.58</c:v>
                </c:pt>
                <c:pt idx="1447">
                  <c:v>4.8600000000000003</c:v>
                </c:pt>
                <c:pt idx="1448">
                  <c:v>4.6500000000000004</c:v>
                </c:pt>
                <c:pt idx="1449">
                  <c:v>4.8600000000000003</c:v>
                </c:pt>
                <c:pt idx="1450">
                  <c:v>4.66</c:v>
                </c:pt>
                <c:pt idx="1451">
                  <c:v>4.6399999999999997</c:v>
                </c:pt>
                <c:pt idx="1452">
                  <c:v>4.66</c:v>
                </c:pt>
                <c:pt idx="1453">
                  <c:v>4.9400000000000004</c:v>
                </c:pt>
                <c:pt idx="1454">
                  <c:v>5.0599999999999996</c:v>
                </c:pt>
                <c:pt idx="1455">
                  <c:v>5.07</c:v>
                </c:pt>
                <c:pt idx="1456">
                  <c:v>5.29</c:v>
                </c:pt>
                <c:pt idx="1457">
                  <c:v>5.34</c:v>
                </c:pt>
                <c:pt idx="1458">
                  <c:v>5.16</c:v>
                </c:pt>
                <c:pt idx="1459">
                  <c:v>5.17</c:v>
                </c:pt>
                <c:pt idx="1460">
                  <c:v>5.21</c:v>
                </c:pt>
                <c:pt idx="1461">
                  <c:v>5.2</c:v>
                </c:pt>
                <c:pt idx="1462">
                  <c:v>5.05</c:v>
                </c:pt>
                <c:pt idx="1463">
                  <c:v>5.23</c:v>
                </c:pt>
                <c:pt idx="1464">
                  <c:v>5.26</c:v>
                </c:pt>
                <c:pt idx="1465">
                  <c:v>5.36</c:v>
                </c:pt>
                <c:pt idx="1466">
                  <c:v>5.54</c:v>
                </c:pt>
                <c:pt idx="1467">
                  <c:v>5.62</c:v>
                </c:pt>
                <c:pt idx="1468">
                  <c:v>5.52</c:v>
                </c:pt>
                <c:pt idx="1469">
                  <c:v>5.64</c:v>
                </c:pt>
                <c:pt idx="1470">
                  <c:v>5.82</c:v>
                </c:pt>
                <c:pt idx="1471">
                  <c:v>6.02</c:v>
                </c:pt>
                <c:pt idx="1472">
                  <c:v>5.84</c:v>
                </c:pt>
                <c:pt idx="1473">
                  <c:v>6.02</c:v>
                </c:pt>
                <c:pt idx="1474">
                  <c:v>5.82</c:v>
                </c:pt>
                <c:pt idx="1475">
                  <c:v>5.84</c:v>
                </c:pt>
                <c:pt idx="1476">
                  <c:v>5.68</c:v>
                </c:pt>
                <c:pt idx="1477">
                  <c:v>5.84</c:v>
                </c:pt>
                <c:pt idx="1478">
                  <c:v>5.92</c:v>
                </c:pt>
                <c:pt idx="1479">
                  <c:v>6.02</c:v>
                </c:pt>
                <c:pt idx="1480">
                  <c:v>5.98</c:v>
                </c:pt>
                <c:pt idx="1481">
                  <c:v>5.88</c:v>
                </c:pt>
                <c:pt idx="1482">
                  <c:v>5.85</c:v>
                </c:pt>
                <c:pt idx="1483">
                  <c:v>5.89</c:v>
                </c:pt>
                <c:pt idx="1484">
                  <c:v>5.89</c:v>
                </c:pt>
                <c:pt idx="1485">
                  <c:v>5.87</c:v>
                </c:pt>
                <c:pt idx="1486">
                  <c:v>5.75</c:v>
                </c:pt>
                <c:pt idx="1487">
                  <c:v>6</c:v>
                </c:pt>
                <c:pt idx="1488">
                  <c:v>6.04</c:v>
                </c:pt>
                <c:pt idx="1489">
                  <c:v>6.09</c:v>
                </c:pt>
                <c:pt idx="1490">
                  <c:v>6.21</c:v>
                </c:pt>
                <c:pt idx="1491">
                  <c:v>6.02</c:v>
                </c:pt>
                <c:pt idx="1492">
                  <c:v>5.92</c:v>
                </c:pt>
                <c:pt idx="1493">
                  <c:v>5.93</c:v>
                </c:pt>
                <c:pt idx="1494">
                  <c:v>6.07</c:v>
                </c:pt>
                <c:pt idx="1495">
                  <c:v>6.12</c:v>
                </c:pt>
                <c:pt idx="1496">
                  <c:v>6.17</c:v>
                </c:pt>
                <c:pt idx="1497">
                  <c:v>6.08</c:v>
                </c:pt>
                <c:pt idx="1498">
                  <c:v>6.3</c:v>
                </c:pt>
                <c:pt idx="1499">
                  <c:v>6.41</c:v>
                </c:pt>
                <c:pt idx="1500">
                  <c:v>6.45</c:v>
                </c:pt>
                <c:pt idx="1501">
                  <c:v>6.52</c:v>
                </c:pt>
                <c:pt idx="1502">
                  <c:v>6.69</c:v>
                </c:pt>
                <c:pt idx="1503">
                  <c:v>6.79</c:v>
                </c:pt>
                <c:pt idx="1504">
                  <c:v>6.66</c:v>
                </c:pt>
                <c:pt idx="1505">
                  <c:v>6.53</c:v>
                </c:pt>
                <c:pt idx="1506">
                  <c:v>6.63</c:v>
                </c:pt>
                <c:pt idx="1507">
                  <c:v>6.49</c:v>
                </c:pt>
                <c:pt idx="1508">
                  <c:v>6.36</c:v>
                </c:pt>
                <c:pt idx="1509">
                  <c:v>6.39</c:v>
                </c:pt>
                <c:pt idx="1510">
                  <c:v>6.39</c:v>
                </c:pt>
                <c:pt idx="1511">
                  <c:v>6.2</c:v>
                </c:pt>
                <c:pt idx="1512">
                  <c:v>6.2</c:v>
                </c:pt>
                <c:pt idx="1513">
                  <c:v>6.03</c:v>
                </c:pt>
                <c:pt idx="1514">
                  <c:v>5.86</c:v>
                </c:pt>
                <c:pt idx="1515">
                  <c:v>5.85</c:v>
                </c:pt>
                <c:pt idx="1516">
                  <c:v>5.99</c:v>
                </c:pt>
                <c:pt idx="1517">
                  <c:v>6.23</c:v>
                </c:pt>
                <c:pt idx="1518">
                  <c:v>6.51</c:v>
                </c:pt>
                <c:pt idx="1519">
                  <c:v>6.51</c:v>
                </c:pt>
                <c:pt idx="1520">
                  <c:v>6.51</c:v>
                </c:pt>
                <c:pt idx="1521">
                  <c:v>6.33</c:v>
                </c:pt>
                <c:pt idx="1522">
                  <c:v>6.15</c:v>
                </c:pt>
                <c:pt idx="1523">
                  <c:v>6.13</c:v>
                </c:pt>
                <c:pt idx="1524">
                  <c:v>5.99</c:v>
                </c:pt>
                <c:pt idx="1525">
                  <c:v>6.19</c:v>
                </c:pt>
                <c:pt idx="1526">
                  <c:v>6.03</c:v>
                </c:pt>
                <c:pt idx="1527">
                  <c:v>6.01</c:v>
                </c:pt>
                <c:pt idx="1528">
                  <c:v>6.1</c:v>
                </c:pt>
                <c:pt idx="1529">
                  <c:v>6.01</c:v>
                </c:pt>
                <c:pt idx="1530">
                  <c:v>6.04</c:v>
                </c:pt>
                <c:pt idx="1531">
                  <c:v>5.91</c:v>
                </c:pt>
                <c:pt idx="1532">
                  <c:v>5.79</c:v>
                </c:pt>
                <c:pt idx="1533">
                  <c:v>5.78</c:v>
                </c:pt>
                <c:pt idx="1534">
                  <c:v>5.73</c:v>
                </c:pt>
                <c:pt idx="1535">
                  <c:v>5.68</c:v>
                </c:pt>
                <c:pt idx="1536">
                  <c:v>5.73</c:v>
                </c:pt>
                <c:pt idx="1537">
                  <c:v>5.84</c:v>
                </c:pt>
                <c:pt idx="1538">
                  <c:v>5.85</c:v>
                </c:pt>
                <c:pt idx="1539">
                  <c:v>5.8</c:v>
                </c:pt>
                <c:pt idx="1540">
                  <c:v>5.82</c:v>
                </c:pt>
                <c:pt idx="1541">
                  <c:v>5.73</c:v>
                </c:pt>
                <c:pt idx="1542">
                  <c:v>5.64</c:v>
                </c:pt>
                <c:pt idx="1543">
                  <c:v>5.72</c:v>
                </c:pt>
                <c:pt idx="1544">
                  <c:v>5.83</c:v>
                </c:pt>
                <c:pt idx="1545">
                  <c:v>5.82</c:v>
                </c:pt>
                <c:pt idx="1546">
                  <c:v>5.71</c:v>
                </c:pt>
                <c:pt idx="1547">
                  <c:v>5.63</c:v>
                </c:pt>
                <c:pt idx="1548">
                  <c:v>5.52</c:v>
                </c:pt>
                <c:pt idx="1549">
                  <c:v>5.35</c:v>
                </c:pt>
                <c:pt idx="1550">
                  <c:v>5.2</c:v>
                </c:pt>
                <c:pt idx="1551">
                  <c:v>5.0199999999999996</c:v>
                </c:pt>
                <c:pt idx="1552">
                  <c:v>5.12</c:v>
                </c:pt>
                <c:pt idx="1553">
                  <c:v>4.93</c:v>
                </c:pt>
                <c:pt idx="1554">
                  <c:v>5.25</c:v>
                </c:pt>
                <c:pt idx="1555">
                  <c:v>5.19</c:v>
                </c:pt>
                <c:pt idx="1556">
                  <c:v>5.29</c:v>
                </c:pt>
                <c:pt idx="1557">
                  <c:v>5.17</c:v>
                </c:pt>
                <c:pt idx="1558">
                  <c:v>5.03</c:v>
                </c:pt>
                <c:pt idx="1559">
                  <c:v>5.1100000000000003</c:v>
                </c:pt>
                <c:pt idx="1560">
                  <c:v>5.0999999999999996</c:v>
                </c:pt>
                <c:pt idx="1561">
                  <c:v>4.95</c:v>
                </c:pt>
                <c:pt idx="1562">
                  <c:v>4.95</c:v>
                </c:pt>
                <c:pt idx="1563">
                  <c:v>4.78</c:v>
                </c:pt>
                <c:pt idx="1564">
                  <c:v>4.8</c:v>
                </c:pt>
                <c:pt idx="1565">
                  <c:v>4.93</c:v>
                </c:pt>
                <c:pt idx="1566">
                  <c:v>4.8899999999999997</c:v>
                </c:pt>
                <c:pt idx="1567">
                  <c:v>5.17</c:v>
                </c:pt>
                <c:pt idx="1568">
                  <c:v>5.29</c:v>
                </c:pt>
                <c:pt idx="1569">
                  <c:v>5.34</c:v>
                </c:pt>
                <c:pt idx="1570">
                  <c:v>5.21</c:v>
                </c:pt>
                <c:pt idx="1571">
                  <c:v>5.51</c:v>
                </c:pt>
                <c:pt idx="1572">
                  <c:v>5.41</c:v>
                </c:pt>
                <c:pt idx="1573">
                  <c:v>5.52</c:v>
                </c:pt>
                <c:pt idx="1574">
                  <c:v>5.39</c:v>
                </c:pt>
                <c:pt idx="1575">
                  <c:v>5.38</c:v>
                </c:pt>
                <c:pt idx="1576">
                  <c:v>5.27</c:v>
                </c:pt>
                <c:pt idx="1577">
                  <c:v>5.14</c:v>
                </c:pt>
                <c:pt idx="1578">
                  <c:v>5.42</c:v>
                </c:pt>
                <c:pt idx="1579">
                  <c:v>5.41</c:v>
                </c:pt>
                <c:pt idx="1580">
                  <c:v>5.27</c:v>
                </c:pt>
                <c:pt idx="1581">
                  <c:v>5.15</c:v>
                </c:pt>
                <c:pt idx="1582">
                  <c:v>5.13</c:v>
                </c:pt>
                <c:pt idx="1583">
                  <c:v>5.2</c:v>
                </c:pt>
                <c:pt idx="1584">
                  <c:v>4.99</c:v>
                </c:pt>
                <c:pt idx="1585">
                  <c:v>4.84</c:v>
                </c:pt>
                <c:pt idx="1586">
                  <c:v>4.93</c:v>
                </c:pt>
                <c:pt idx="1587">
                  <c:v>4.8499999999999996</c:v>
                </c:pt>
                <c:pt idx="1588">
                  <c:v>4.8</c:v>
                </c:pt>
                <c:pt idx="1589">
                  <c:v>4.57</c:v>
                </c:pt>
                <c:pt idx="1590">
                  <c:v>4.7</c:v>
                </c:pt>
                <c:pt idx="1591">
                  <c:v>4.5999999999999996</c:v>
                </c:pt>
                <c:pt idx="1592">
                  <c:v>4.5199999999999996</c:v>
                </c:pt>
                <c:pt idx="1593">
                  <c:v>4.68</c:v>
                </c:pt>
                <c:pt idx="1594">
                  <c:v>4.63</c:v>
                </c:pt>
                <c:pt idx="1595">
                  <c:v>4.53</c:v>
                </c:pt>
                <c:pt idx="1596">
                  <c:v>4.37</c:v>
                </c:pt>
                <c:pt idx="1597">
                  <c:v>4.34</c:v>
                </c:pt>
                <c:pt idx="1598">
                  <c:v>4.91</c:v>
                </c:pt>
                <c:pt idx="1599">
                  <c:v>5.04</c:v>
                </c:pt>
                <c:pt idx="1600">
                  <c:v>4.78</c:v>
                </c:pt>
                <c:pt idx="1601">
                  <c:v>5.2</c:v>
                </c:pt>
                <c:pt idx="1602">
                  <c:v>5.24</c:v>
                </c:pt>
                <c:pt idx="1603">
                  <c:v>5.12</c:v>
                </c:pt>
                <c:pt idx="1604">
                  <c:v>5.15</c:v>
                </c:pt>
                <c:pt idx="1605">
                  <c:v>5.18</c:v>
                </c:pt>
                <c:pt idx="1606">
                  <c:v>4.92</c:v>
                </c:pt>
                <c:pt idx="1607">
                  <c:v>4.9400000000000004</c:v>
                </c:pt>
                <c:pt idx="1608">
                  <c:v>5.0999999999999996</c:v>
                </c:pt>
                <c:pt idx="1609">
                  <c:v>5.0199999999999996</c:v>
                </c:pt>
                <c:pt idx="1610">
                  <c:v>4.9000000000000004</c:v>
                </c:pt>
                <c:pt idx="1611">
                  <c:v>4.8600000000000003</c:v>
                </c:pt>
                <c:pt idx="1612">
                  <c:v>4.84</c:v>
                </c:pt>
                <c:pt idx="1613">
                  <c:v>4.9800000000000004</c:v>
                </c:pt>
                <c:pt idx="1614">
                  <c:v>5.33</c:v>
                </c:pt>
                <c:pt idx="1615">
                  <c:v>5.35</c:v>
                </c:pt>
                <c:pt idx="1616">
                  <c:v>5.4</c:v>
                </c:pt>
                <c:pt idx="1617">
                  <c:v>5.42</c:v>
                </c:pt>
                <c:pt idx="1618">
                  <c:v>5.22</c:v>
                </c:pt>
                <c:pt idx="1619">
                  <c:v>5.18</c:v>
                </c:pt>
                <c:pt idx="1620">
                  <c:v>5.21</c:v>
                </c:pt>
                <c:pt idx="1621">
                  <c:v>5.08</c:v>
                </c:pt>
                <c:pt idx="1622">
                  <c:v>5.08</c:v>
                </c:pt>
                <c:pt idx="1623">
                  <c:v>5.15</c:v>
                </c:pt>
                <c:pt idx="1624">
                  <c:v>5.27</c:v>
                </c:pt>
                <c:pt idx="1625">
                  <c:v>5.16</c:v>
                </c:pt>
                <c:pt idx="1626">
                  <c:v>5.08</c:v>
                </c:pt>
                <c:pt idx="1627">
                  <c:v>5.0999999999999996</c:v>
                </c:pt>
                <c:pt idx="1628">
                  <c:v>4.83</c:v>
                </c:pt>
                <c:pt idx="1629">
                  <c:v>4.79</c:v>
                </c:pt>
                <c:pt idx="1630">
                  <c:v>4.8600000000000003</c:v>
                </c:pt>
                <c:pt idx="1631">
                  <c:v>4.9000000000000004</c:v>
                </c:pt>
                <c:pt idx="1632">
                  <c:v>4.63</c:v>
                </c:pt>
                <c:pt idx="1633">
                  <c:v>4.6100000000000003</c:v>
                </c:pt>
                <c:pt idx="1634">
                  <c:v>4.43</c:v>
                </c:pt>
                <c:pt idx="1635">
                  <c:v>4.33</c:v>
                </c:pt>
                <c:pt idx="1636">
                  <c:v>4.2699999999999996</c:v>
                </c:pt>
                <c:pt idx="1637">
                  <c:v>4.32</c:v>
                </c:pt>
                <c:pt idx="1638">
                  <c:v>4.25</c:v>
                </c:pt>
                <c:pt idx="1639">
                  <c:v>4.1399999999999997</c:v>
                </c:pt>
                <c:pt idx="1640">
                  <c:v>4.05</c:v>
                </c:pt>
                <c:pt idx="1641">
                  <c:v>3.92</c:v>
                </c:pt>
                <c:pt idx="1642">
                  <c:v>3.79</c:v>
                </c:pt>
                <c:pt idx="1643">
                  <c:v>3.69</c:v>
                </c:pt>
                <c:pt idx="1644">
                  <c:v>3.69</c:v>
                </c:pt>
                <c:pt idx="1645">
                  <c:v>3.83</c:v>
                </c:pt>
                <c:pt idx="1646">
                  <c:v>4.1399999999999997</c:v>
                </c:pt>
                <c:pt idx="1647">
                  <c:v>4.12</c:v>
                </c:pt>
                <c:pt idx="1648">
                  <c:v>4.01</c:v>
                </c:pt>
                <c:pt idx="1649">
                  <c:v>3.85</c:v>
                </c:pt>
                <c:pt idx="1650">
                  <c:v>4.05</c:v>
                </c:pt>
                <c:pt idx="1651">
                  <c:v>4.18</c:v>
                </c:pt>
                <c:pt idx="1652">
                  <c:v>4.22</c:v>
                </c:pt>
                <c:pt idx="1653">
                  <c:v>4.09</c:v>
                </c:pt>
                <c:pt idx="1654">
                  <c:v>4.07</c:v>
                </c:pt>
                <c:pt idx="1655">
                  <c:v>3.97</c:v>
                </c:pt>
                <c:pt idx="1656">
                  <c:v>3.83</c:v>
                </c:pt>
                <c:pt idx="1657">
                  <c:v>4.05</c:v>
                </c:pt>
                <c:pt idx="1658">
                  <c:v>4.16</c:v>
                </c:pt>
                <c:pt idx="1659">
                  <c:v>4.05</c:v>
                </c:pt>
                <c:pt idx="1660">
                  <c:v>3.94</c:v>
                </c:pt>
                <c:pt idx="1661">
                  <c:v>4</c:v>
                </c:pt>
                <c:pt idx="1662">
                  <c:v>3.96</c:v>
                </c:pt>
                <c:pt idx="1663">
                  <c:v>3.95</c:v>
                </c:pt>
                <c:pt idx="1664">
                  <c:v>3.9</c:v>
                </c:pt>
                <c:pt idx="1665">
                  <c:v>3.71</c:v>
                </c:pt>
                <c:pt idx="1666">
                  <c:v>3.63</c:v>
                </c:pt>
                <c:pt idx="1667">
                  <c:v>3.72</c:v>
                </c:pt>
                <c:pt idx="1668">
                  <c:v>4.1100000000000003</c:v>
                </c:pt>
                <c:pt idx="1669">
                  <c:v>3.92</c:v>
                </c:pt>
                <c:pt idx="1670">
                  <c:v>3.96</c:v>
                </c:pt>
                <c:pt idx="1671">
                  <c:v>4</c:v>
                </c:pt>
                <c:pt idx="1672">
                  <c:v>3.98</c:v>
                </c:pt>
                <c:pt idx="1673">
                  <c:v>3.91</c:v>
                </c:pt>
                <c:pt idx="1674">
                  <c:v>3.94</c:v>
                </c:pt>
                <c:pt idx="1675">
                  <c:v>3.69</c:v>
                </c:pt>
                <c:pt idx="1676">
                  <c:v>3.46</c:v>
                </c:pt>
                <c:pt idx="1677">
                  <c:v>3.34</c:v>
                </c:pt>
                <c:pt idx="1678">
                  <c:v>3.37</c:v>
                </c:pt>
                <c:pt idx="1679">
                  <c:v>3.37</c:v>
                </c:pt>
                <c:pt idx="1680">
                  <c:v>3.13</c:v>
                </c:pt>
                <c:pt idx="1681">
                  <c:v>3.4</c:v>
                </c:pt>
                <c:pt idx="1682">
                  <c:v>3.58</c:v>
                </c:pt>
                <c:pt idx="1683">
                  <c:v>3.67</c:v>
                </c:pt>
                <c:pt idx="1684">
                  <c:v>3.66</c:v>
                </c:pt>
                <c:pt idx="1685">
                  <c:v>4</c:v>
                </c:pt>
                <c:pt idx="1686">
                  <c:v>4.22</c:v>
                </c:pt>
                <c:pt idx="1687">
                  <c:v>4.4400000000000004</c:v>
                </c:pt>
                <c:pt idx="1688">
                  <c:v>4.2699999999999996</c:v>
                </c:pt>
                <c:pt idx="1689">
                  <c:v>4.55</c:v>
                </c:pt>
                <c:pt idx="1690">
                  <c:v>4.4800000000000004</c:v>
                </c:pt>
                <c:pt idx="1691">
                  <c:v>4.45</c:v>
                </c:pt>
                <c:pt idx="1692">
                  <c:v>4.3499999999999996</c:v>
                </c:pt>
                <c:pt idx="1693">
                  <c:v>4.2699999999999996</c:v>
                </c:pt>
                <c:pt idx="1694">
                  <c:v>4.17</c:v>
                </c:pt>
                <c:pt idx="1695">
                  <c:v>4.04</c:v>
                </c:pt>
                <c:pt idx="1696">
                  <c:v>4.21</c:v>
                </c:pt>
                <c:pt idx="1697">
                  <c:v>4.29</c:v>
                </c:pt>
                <c:pt idx="1698">
                  <c:v>4.41</c:v>
                </c:pt>
                <c:pt idx="1699">
                  <c:v>4.24</c:v>
                </c:pt>
                <c:pt idx="1700">
                  <c:v>4.33</c:v>
                </c:pt>
                <c:pt idx="1701">
                  <c:v>4.4800000000000004</c:v>
                </c:pt>
                <c:pt idx="1702">
                  <c:v>4.22</c:v>
                </c:pt>
                <c:pt idx="1703">
                  <c:v>4.1500000000000004</c:v>
                </c:pt>
                <c:pt idx="1704">
                  <c:v>4.34</c:v>
                </c:pt>
                <c:pt idx="1705">
                  <c:v>4.2300000000000004</c:v>
                </c:pt>
                <c:pt idx="1706">
                  <c:v>4.26</c:v>
                </c:pt>
                <c:pt idx="1707">
                  <c:v>4.1500000000000004</c:v>
                </c:pt>
                <c:pt idx="1708">
                  <c:v>4.17</c:v>
                </c:pt>
                <c:pt idx="1709">
                  <c:v>4.2699999999999996</c:v>
                </c:pt>
                <c:pt idx="1710">
                  <c:v>4.2699999999999996</c:v>
                </c:pt>
                <c:pt idx="1711">
                  <c:v>3.99</c:v>
                </c:pt>
                <c:pt idx="1712">
                  <c:v>3.99</c:v>
                </c:pt>
                <c:pt idx="1713">
                  <c:v>4.22</c:v>
                </c:pt>
                <c:pt idx="1714">
                  <c:v>4.2</c:v>
                </c:pt>
                <c:pt idx="1715">
                  <c:v>4.0999999999999996</c:v>
                </c:pt>
                <c:pt idx="1716">
                  <c:v>4.05</c:v>
                </c:pt>
                <c:pt idx="1717">
                  <c:v>4.05</c:v>
                </c:pt>
                <c:pt idx="1718">
                  <c:v>4.04</c:v>
                </c:pt>
                <c:pt idx="1719">
                  <c:v>3.74</c:v>
                </c:pt>
                <c:pt idx="1720">
                  <c:v>3.76</c:v>
                </c:pt>
                <c:pt idx="1721">
                  <c:v>3.75</c:v>
                </c:pt>
                <c:pt idx="1722">
                  <c:v>3.91</c:v>
                </c:pt>
                <c:pt idx="1723">
                  <c:v>4.21</c:v>
                </c:pt>
                <c:pt idx="1724">
                  <c:v>4.42</c:v>
                </c:pt>
                <c:pt idx="1725">
                  <c:v>4.4000000000000004</c:v>
                </c:pt>
                <c:pt idx="1726">
                  <c:v>4.55</c:v>
                </c:pt>
                <c:pt idx="1727">
                  <c:v>4.63</c:v>
                </c:pt>
                <c:pt idx="1728">
                  <c:v>4.8499999999999996</c:v>
                </c:pt>
                <c:pt idx="1729">
                  <c:v>4.72</c:v>
                </c:pt>
                <c:pt idx="1730">
                  <c:v>4.5999999999999996</c:v>
                </c:pt>
                <c:pt idx="1731">
                  <c:v>4.71</c:v>
                </c:pt>
                <c:pt idx="1732">
                  <c:v>4.8099999999999996</c:v>
                </c:pt>
                <c:pt idx="1733">
                  <c:v>4.71</c:v>
                </c:pt>
                <c:pt idx="1734">
                  <c:v>4.66</c:v>
                </c:pt>
                <c:pt idx="1735">
                  <c:v>4.57</c:v>
                </c:pt>
                <c:pt idx="1736">
                  <c:v>4.49</c:v>
                </c:pt>
                <c:pt idx="1737">
                  <c:v>4.5</c:v>
                </c:pt>
                <c:pt idx="1738">
                  <c:v>4.4800000000000004</c:v>
                </c:pt>
                <c:pt idx="1739">
                  <c:v>4.5999999999999996</c:v>
                </c:pt>
                <c:pt idx="1740">
                  <c:v>4.43</c:v>
                </c:pt>
                <c:pt idx="1741">
                  <c:v>4.2699999999999996</c:v>
                </c:pt>
                <c:pt idx="1742">
                  <c:v>4.22</c:v>
                </c:pt>
                <c:pt idx="1743">
                  <c:v>4.22</c:v>
                </c:pt>
                <c:pt idx="1744">
                  <c:v>4.2</c:v>
                </c:pt>
                <c:pt idx="1745">
                  <c:v>4.22</c:v>
                </c:pt>
                <c:pt idx="1746">
                  <c:v>4.08</c:v>
                </c:pt>
                <c:pt idx="1747">
                  <c:v>4.0199999999999996</c:v>
                </c:pt>
                <c:pt idx="1748">
                  <c:v>4.1399999999999997</c:v>
                </c:pt>
                <c:pt idx="1749">
                  <c:v>4.26</c:v>
                </c:pt>
                <c:pt idx="1750">
                  <c:v>4.03</c:v>
                </c:pt>
                <c:pt idx="1751">
                  <c:v>4.01</c:v>
                </c:pt>
                <c:pt idx="1752">
                  <c:v>4.09</c:v>
                </c:pt>
                <c:pt idx="1753">
                  <c:v>4.0999999999999996</c:v>
                </c:pt>
                <c:pt idx="1754">
                  <c:v>4.25</c:v>
                </c:pt>
                <c:pt idx="1755">
                  <c:v>4.12</c:v>
                </c:pt>
                <c:pt idx="1756">
                  <c:v>4.2</c:v>
                </c:pt>
                <c:pt idx="1757">
                  <c:v>4.4000000000000004</c:v>
                </c:pt>
                <c:pt idx="1758">
                  <c:v>4.1900000000000004</c:v>
                </c:pt>
                <c:pt idx="1759">
                  <c:v>4.1900000000000004</c:v>
                </c:pt>
                <c:pt idx="1760">
                  <c:v>4.21</c:v>
                </c:pt>
                <c:pt idx="1761">
                  <c:v>4.33</c:v>
                </c:pt>
                <c:pt idx="1762">
                  <c:v>4.29</c:v>
                </c:pt>
                <c:pt idx="1763">
                  <c:v>4.2</c:v>
                </c:pt>
                <c:pt idx="1764">
                  <c:v>4.17</c:v>
                </c:pt>
                <c:pt idx="1765">
                  <c:v>4.22</c:v>
                </c:pt>
                <c:pt idx="1766">
                  <c:v>4.18</c:v>
                </c:pt>
                <c:pt idx="1767">
                  <c:v>4.07</c:v>
                </c:pt>
                <c:pt idx="1768">
                  <c:v>4.1900000000000004</c:v>
                </c:pt>
                <c:pt idx="1769">
                  <c:v>4.29</c:v>
                </c:pt>
                <c:pt idx="1770">
                  <c:v>4.3899999999999997</c:v>
                </c:pt>
                <c:pt idx="1771">
                  <c:v>4.4800000000000004</c:v>
                </c:pt>
                <c:pt idx="1772">
                  <c:v>4.47</c:v>
                </c:pt>
                <c:pt idx="1773">
                  <c:v>4.5999999999999996</c:v>
                </c:pt>
                <c:pt idx="1774">
                  <c:v>4.5</c:v>
                </c:pt>
                <c:pt idx="1775">
                  <c:v>4.49</c:v>
                </c:pt>
                <c:pt idx="1776">
                  <c:v>4.37</c:v>
                </c:pt>
                <c:pt idx="1777">
                  <c:v>4.32</c:v>
                </c:pt>
                <c:pt idx="1778">
                  <c:v>4.1900000000000004</c:v>
                </c:pt>
                <c:pt idx="1779">
                  <c:v>4.1900000000000004</c:v>
                </c:pt>
                <c:pt idx="1780">
                  <c:v>4.18</c:v>
                </c:pt>
                <c:pt idx="1781">
                  <c:v>4.1100000000000003</c:v>
                </c:pt>
                <c:pt idx="1782">
                  <c:v>4.08</c:v>
                </c:pt>
                <c:pt idx="1783">
                  <c:v>3.89</c:v>
                </c:pt>
                <c:pt idx="1784">
                  <c:v>3.98</c:v>
                </c:pt>
                <c:pt idx="1785">
                  <c:v>4.09</c:v>
                </c:pt>
                <c:pt idx="1786">
                  <c:v>3.96</c:v>
                </c:pt>
                <c:pt idx="1787">
                  <c:v>3.94</c:v>
                </c:pt>
                <c:pt idx="1788">
                  <c:v>4.05</c:v>
                </c:pt>
                <c:pt idx="1789">
                  <c:v>4.1900000000000004</c:v>
                </c:pt>
                <c:pt idx="1790">
                  <c:v>4.28</c:v>
                </c:pt>
                <c:pt idx="1791">
                  <c:v>4.2</c:v>
                </c:pt>
                <c:pt idx="1792">
                  <c:v>4.32</c:v>
                </c:pt>
                <c:pt idx="1793">
                  <c:v>4.32</c:v>
                </c:pt>
                <c:pt idx="1794">
                  <c:v>4.21</c:v>
                </c:pt>
                <c:pt idx="1795">
                  <c:v>4.18</c:v>
                </c:pt>
                <c:pt idx="1796">
                  <c:v>4.0199999999999996</c:v>
                </c:pt>
                <c:pt idx="1797">
                  <c:v>4.1500000000000004</c:v>
                </c:pt>
                <c:pt idx="1798">
                  <c:v>4.22</c:v>
                </c:pt>
                <c:pt idx="1799">
                  <c:v>4.1900000000000004</c:v>
                </c:pt>
                <c:pt idx="1800">
                  <c:v>4.29</c:v>
                </c:pt>
                <c:pt idx="1801">
                  <c:v>4.37</c:v>
                </c:pt>
                <c:pt idx="1802">
                  <c:v>4.4800000000000004</c:v>
                </c:pt>
                <c:pt idx="1803">
                  <c:v>4.46</c:v>
                </c:pt>
                <c:pt idx="1804">
                  <c:v>4.57</c:v>
                </c:pt>
                <c:pt idx="1805">
                  <c:v>4.6500000000000004</c:v>
                </c:pt>
                <c:pt idx="1806">
                  <c:v>4.55</c:v>
                </c:pt>
                <c:pt idx="1807">
                  <c:v>4.46</c:v>
                </c:pt>
                <c:pt idx="1808">
                  <c:v>4.47</c:v>
                </c:pt>
                <c:pt idx="1809">
                  <c:v>4.5199999999999996</c:v>
                </c:pt>
                <c:pt idx="1810">
                  <c:v>4.47</c:v>
                </c:pt>
                <c:pt idx="1811">
                  <c:v>4.47</c:v>
                </c:pt>
                <c:pt idx="1812">
                  <c:v>4.4400000000000004</c:v>
                </c:pt>
                <c:pt idx="1813">
                  <c:v>4.37</c:v>
                </c:pt>
                <c:pt idx="1814">
                  <c:v>4.3600000000000003</c:v>
                </c:pt>
                <c:pt idx="1815">
                  <c:v>4.42</c:v>
                </c:pt>
                <c:pt idx="1816">
                  <c:v>4.38</c:v>
                </c:pt>
                <c:pt idx="1817">
                  <c:v>4.53</c:v>
                </c:pt>
                <c:pt idx="1818">
                  <c:v>4.57</c:v>
                </c:pt>
                <c:pt idx="1819">
                  <c:v>4.54</c:v>
                </c:pt>
                <c:pt idx="1820">
                  <c:v>4.59</c:v>
                </c:pt>
                <c:pt idx="1821">
                  <c:v>4.5599999999999996</c:v>
                </c:pt>
                <c:pt idx="1822">
                  <c:v>4.6399999999999997</c:v>
                </c:pt>
                <c:pt idx="1823">
                  <c:v>4.74</c:v>
                </c:pt>
                <c:pt idx="1824">
                  <c:v>4.6500000000000004</c:v>
                </c:pt>
                <c:pt idx="1825">
                  <c:v>4.7300000000000004</c:v>
                </c:pt>
                <c:pt idx="1826">
                  <c:v>4.8600000000000003</c:v>
                </c:pt>
                <c:pt idx="1827">
                  <c:v>4.9000000000000004</c:v>
                </c:pt>
                <c:pt idx="1828">
                  <c:v>5.05</c:v>
                </c:pt>
                <c:pt idx="1829">
                  <c:v>5.04</c:v>
                </c:pt>
                <c:pt idx="1830">
                  <c:v>5.09</c:v>
                </c:pt>
                <c:pt idx="1831">
                  <c:v>5.16</c:v>
                </c:pt>
                <c:pt idx="1832">
                  <c:v>5.14</c:v>
                </c:pt>
                <c:pt idx="1833">
                  <c:v>5.08</c:v>
                </c:pt>
                <c:pt idx="1834">
                  <c:v>5.07</c:v>
                </c:pt>
                <c:pt idx="1835">
                  <c:v>5.1100000000000003</c:v>
                </c:pt>
                <c:pt idx="1836">
                  <c:v>5</c:v>
                </c:pt>
                <c:pt idx="1837">
                  <c:v>5.0999999999999996</c:v>
                </c:pt>
                <c:pt idx="1838">
                  <c:v>5.2</c:v>
                </c:pt>
                <c:pt idx="1839">
                  <c:v>5.22</c:v>
                </c:pt>
                <c:pt idx="1840">
                  <c:v>5.19</c:v>
                </c:pt>
                <c:pt idx="1841">
                  <c:v>5.08</c:v>
                </c:pt>
                <c:pt idx="1842">
                  <c:v>5.03</c:v>
                </c:pt>
                <c:pt idx="1843">
                  <c:v>5.07</c:v>
                </c:pt>
                <c:pt idx="1844">
                  <c:v>4.96</c:v>
                </c:pt>
                <c:pt idx="1845">
                  <c:v>4.93</c:v>
                </c:pt>
                <c:pt idx="1846">
                  <c:v>4.87</c:v>
                </c:pt>
                <c:pt idx="1847">
                  <c:v>4.8099999999999996</c:v>
                </c:pt>
                <c:pt idx="1848">
                  <c:v>4.74</c:v>
                </c:pt>
                <c:pt idx="1849">
                  <c:v>4.8</c:v>
                </c:pt>
                <c:pt idx="1850">
                  <c:v>4.79</c:v>
                </c:pt>
                <c:pt idx="1851">
                  <c:v>4.6500000000000004</c:v>
                </c:pt>
                <c:pt idx="1852">
                  <c:v>4.63</c:v>
                </c:pt>
                <c:pt idx="1853">
                  <c:v>4.6100000000000003</c:v>
                </c:pt>
                <c:pt idx="1854">
                  <c:v>4.79</c:v>
                </c:pt>
                <c:pt idx="1855">
                  <c:v>4.79</c:v>
                </c:pt>
                <c:pt idx="1856">
                  <c:v>4.7300000000000004</c:v>
                </c:pt>
                <c:pt idx="1857">
                  <c:v>4.5999999999999996</c:v>
                </c:pt>
                <c:pt idx="1858">
                  <c:v>4.62</c:v>
                </c:pt>
                <c:pt idx="1859">
                  <c:v>4.66</c:v>
                </c:pt>
                <c:pt idx="1860">
                  <c:v>4.57</c:v>
                </c:pt>
                <c:pt idx="1861">
                  <c:v>4.46</c:v>
                </c:pt>
                <c:pt idx="1862">
                  <c:v>4.49</c:v>
                </c:pt>
                <c:pt idx="1863">
                  <c:v>4.5999999999999996</c:v>
                </c:pt>
                <c:pt idx="1864">
                  <c:v>4.55</c:v>
                </c:pt>
                <c:pt idx="1865">
                  <c:v>4.7</c:v>
                </c:pt>
                <c:pt idx="1866">
                  <c:v>4.62</c:v>
                </c:pt>
                <c:pt idx="1867">
                  <c:v>4.74</c:v>
                </c:pt>
                <c:pt idx="1868">
                  <c:v>4.75</c:v>
                </c:pt>
                <c:pt idx="1869">
                  <c:v>4.87</c:v>
                </c:pt>
                <c:pt idx="1870">
                  <c:v>4.84</c:v>
                </c:pt>
                <c:pt idx="1871">
                  <c:v>4.7300000000000004</c:v>
                </c:pt>
                <c:pt idx="1872">
                  <c:v>4.7</c:v>
                </c:pt>
                <c:pt idx="1873">
                  <c:v>4.7300000000000004</c:v>
                </c:pt>
                <c:pt idx="1874">
                  <c:v>4.5599999999999996</c:v>
                </c:pt>
                <c:pt idx="1875">
                  <c:v>4.51</c:v>
                </c:pt>
                <c:pt idx="1876">
                  <c:v>4.54</c:v>
                </c:pt>
                <c:pt idx="1877">
                  <c:v>4.5999999999999996</c:v>
                </c:pt>
                <c:pt idx="1878">
                  <c:v>4.6399999999999997</c:v>
                </c:pt>
                <c:pt idx="1879">
                  <c:v>4.68</c:v>
                </c:pt>
                <c:pt idx="1880">
                  <c:v>4.74</c:v>
                </c:pt>
                <c:pt idx="1881">
                  <c:v>4.68</c:v>
                </c:pt>
                <c:pt idx="1882">
                  <c:v>4.6900000000000004</c:v>
                </c:pt>
                <c:pt idx="1883">
                  <c:v>4.68</c:v>
                </c:pt>
                <c:pt idx="1884">
                  <c:v>4.6500000000000004</c:v>
                </c:pt>
                <c:pt idx="1885">
                  <c:v>4.76</c:v>
                </c:pt>
                <c:pt idx="1886">
                  <c:v>4.8600000000000003</c:v>
                </c:pt>
                <c:pt idx="1887">
                  <c:v>4.9000000000000004</c:v>
                </c:pt>
                <c:pt idx="1888">
                  <c:v>5.1100000000000003</c:v>
                </c:pt>
                <c:pt idx="1889">
                  <c:v>5.23</c:v>
                </c:pt>
                <c:pt idx="1890">
                  <c:v>5.16</c:v>
                </c:pt>
                <c:pt idx="1891">
                  <c:v>5.12</c:v>
                </c:pt>
                <c:pt idx="1892">
                  <c:v>5.16</c:v>
                </c:pt>
                <c:pt idx="1893">
                  <c:v>5.13</c:v>
                </c:pt>
                <c:pt idx="1894">
                  <c:v>5.04</c:v>
                </c:pt>
                <c:pt idx="1895">
                  <c:v>4.79</c:v>
                </c:pt>
                <c:pt idx="1896">
                  <c:v>4.7699999999999996</c:v>
                </c:pt>
                <c:pt idx="1897">
                  <c:v>4.79</c:v>
                </c:pt>
                <c:pt idx="1898">
                  <c:v>4.5999999999999996</c:v>
                </c:pt>
                <c:pt idx="1899">
                  <c:v>4.62</c:v>
                </c:pt>
                <c:pt idx="1900">
                  <c:v>4.51</c:v>
                </c:pt>
                <c:pt idx="1901">
                  <c:v>4.51</c:v>
                </c:pt>
                <c:pt idx="1902">
                  <c:v>4.49</c:v>
                </c:pt>
                <c:pt idx="1903">
                  <c:v>4.6900000000000004</c:v>
                </c:pt>
                <c:pt idx="1904">
                  <c:v>4.58</c:v>
                </c:pt>
                <c:pt idx="1905">
                  <c:v>4.54</c:v>
                </c:pt>
                <c:pt idx="1906">
                  <c:v>4.66</c:v>
                </c:pt>
                <c:pt idx="1907">
                  <c:v>4.5199999999999996</c:v>
                </c:pt>
                <c:pt idx="1908">
                  <c:v>4.37</c:v>
                </c:pt>
                <c:pt idx="1909">
                  <c:v>4.3600000000000003</c:v>
                </c:pt>
                <c:pt idx="1910">
                  <c:v>4.28</c:v>
                </c:pt>
                <c:pt idx="1911">
                  <c:v>4.17</c:v>
                </c:pt>
                <c:pt idx="1912">
                  <c:v>4</c:v>
                </c:pt>
                <c:pt idx="1913">
                  <c:v>3.94</c:v>
                </c:pt>
                <c:pt idx="1914">
                  <c:v>4.0199999999999996</c:v>
                </c:pt>
                <c:pt idx="1915">
                  <c:v>4.18</c:v>
                </c:pt>
                <c:pt idx="1916">
                  <c:v>4.04</c:v>
                </c:pt>
                <c:pt idx="1917">
                  <c:v>4.21</c:v>
                </c:pt>
                <c:pt idx="1918">
                  <c:v>3.91</c:v>
                </c:pt>
                <c:pt idx="1919">
                  <c:v>3.91</c:v>
                </c:pt>
                <c:pt idx="1920">
                  <c:v>3.66</c:v>
                </c:pt>
                <c:pt idx="1921">
                  <c:v>3.68</c:v>
                </c:pt>
                <c:pt idx="1922">
                  <c:v>3.67</c:v>
                </c:pt>
                <c:pt idx="1923">
                  <c:v>3.74</c:v>
                </c:pt>
                <c:pt idx="1924">
                  <c:v>3.85</c:v>
                </c:pt>
                <c:pt idx="1925">
                  <c:v>3.77</c:v>
                </c:pt>
                <c:pt idx="1926">
                  <c:v>3.71</c:v>
                </c:pt>
                <c:pt idx="1927">
                  <c:v>3.62</c:v>
                </c:pt>
                <c:pt idx="1928">
                  <c:v>3.56</c:v>
                </c:pt>
                <c:pt idx="1929">
                  <c:v>3.34</c:v>
                </c:pt>
                <c:pt idx="1930">
                  <c:v>3.56</c:v>
                </c:pt>
                <c:pt idx="1931">
                  <c:v>3.61</c:v>
                </c:pt>
                <c:pt idx="1932">
                  <c:v>3.55</c:v>
                </c:pt>
                <c:pt idx="1933">
                  <c:v>3.75</c:v>
                </c:pt>
                <c:pt idx="1934">
                  <c:v>3.87</c:v>
                </c:pt>
                <c:pt idx="1935">
                  <c:v>3.78</c:v>
                </c:pt>
                <c:pt idx="1936">
                  <c:v>3.79</c:v>
                </c:pt>
                <c:pt idx="1937">
                  <c:v>3.83</c:v>
                </c:pt>
                <c:pt idx="1938">
                  <c:v>3.92</c:v>
                </c:pt>
                <c:pt idx="1939">
                  <c:v>4.08</c:v>
                </c:pt>
                <c:pt idx="1940">
                  <c:v>4.0599999999999996</c:v>
                </c:pt>
                <c:pt idx="1941">
                  <c:v>4.2300000000000004</c:v>
                </c:pt>
                <c:pt idx="1942">
                  <c:v>4.22</c:v>
                </c:pt>
                <c:pt idx="1943">
                  <c:v>4.07</c:v>
                </c:pt>
                <c:pt idx="1944">
                  <c:v>3.99</c:v>
                </c:pt>
                <c:pt idx="1945">
                  <c:v>3.83</c:v>
                </c:pt>
                <c:pt idx="1946">
                  <c:v>4.07</c:v>
                </c:pt>
                <c:pt idx="1947">
                  <c:v>4.03</c:v>
                </c:pt>
                <c:pt idx="1948">
                  <c:v>3.99</c:v>
                </c:pt>
                <c:pt idx="1949">
                  <c:v>3.92</c:v>
                </c:pt>
                <c:pt idx="1950">
                  <c:v>3.89</c:v>
                </c:pt>
                <c:pt idx="1951">
                  <c:v>3.84</c:v>
                </c:pt>
                <c:pt idx="1952">
                  <c:v>3.79</c:v>
                </c:pt>
                <c:pt idx="1953">
                  <c:v>3.64</c:v>
                </c:pt>
                <c:pt idx="1954">
                  <c:v>3.64</c:v>
                </c:pt>
                <c:pt idx="1955">
                  <c:v>3.54</c:v>
                </c:pt>
                <c:pt idx="1956">
                  <c:v>3.88</c:v>
                </c:pt>
                <c:pt idx="1957">
                  <c:v>3.66</c:v>
                </c:pt>
                <c:pt idx="1958">
                  <c:v>3.84</c:v>
                </c:pt>
                <c:pt idx="1959">
                  <c:v>3.99</c:v>
                </c:pt>
                <c:pt idx="1960">
                  <c:v>3.63</c:v>
                </c:pt>
                <c:pt idx="1961">
                  <c:v>4</c:v>
                </c:pt>
                <c:pt idx="1962">
                  <c:v>3.75</c:v>
                </c:pt>
                <c:pt idx="1963">
                  <c:v>3.84</c:v>
                </c:pt>
                <c:pt idx="1964">
                  <c:v>3.1</c:v>
                </c:pt>
                <c:pt idx="1965">
                  <c:v>2.99</c:v>
                </c:pt>
                <c:pt idx="1966">
                  <c:v>2.5499999999999998</c:v>
                </c:pt>
                <c:pt idx="1967">
                  <c:v>2.64</c:v>
                </c:pt>
                <c:pt idx="1968">
                  <c:v>2.08</c:v>
                </c:pt>
                <c:pt idx="1969">
                  <c:v>2.2000000000000002</c:v>
                </c:pt>
                <c:pt idx="1970">
                  <c:v>2.25</c:v>
                </c:pt>
                <c:pt idx="1971">
                  <c:v>2.4700000000000002</c:v>
                </c:pt>
                <c:pt idx="1972">
                  <c:v>2.23</c:v>
                </c:pt>
                <c:pt idx="1973">
                  <c:v>2.62</c:v>
                </c:pt>
                <c:pt idx="1974">
                  <c:v>2.87</c:v>
                </c:pt>
                <c:pt idx="1975">
                  <c:v>2.95</c:v>
                </c:pt>
                <c:pt idx="1976">
                  <c:v>2.75</c:v>
                </c:pt>
                <c:pt idx="1977">
                  <c:v>2.85</c:v>
                </c:pt>
                <c:pt idx="1978">
                  <c:v>2.98</c:v>
                </c:pt>
                <c:pt idx="1979">
                  <c:v>2.83</c:v>
                </c:pt>
                <c:pt idx="1980">
                  <c:v>2.89</c:v>
                </c:pt>
                <c:pt idx="1981">
                  <c:v>2.61</c:v>
                </c:pt>
                <c:pt idx="1982">
                  <c:v>2.76</c:v>
                </c:pt>
                <c:pt idx="1983">
                  <c:v>2.77</c:v>
                </c:pt>
                <c:pt idx="1984">
                  <c:v>2.96</c:v>
                </c:pt>
                <c:pt idx="1985">
                  <c:v>2.86</c:v>
                </c:pt>
                <c:pt idx="1986">
                  <c:v>2.96</c:v>
                </c:pt>
                <c:pt idx="1987">
                  <c:v>3.16</c:v>
                </c:pt>
                <c:pt idx="1988">
                  <c:v>3.29</c:v>
                </c:pt>
                <c:pt idx="1989">
                  <c:v>3.1</c:v>
                </c:pt>
                <c:pt idx="1990">
                  <c:v>3.35</c:v>
                </c:pt>
                <c:pt idx="1991">
                  <c:v>3.67</c:v>
                </c:pt>
                <c:pt idx="1992">
                  <c:v>3.72</c:v>
                </c:pt>
                <c:pt idx="1993">
                  <c:v>3.88</c:v>
                </c:pt>
                <c:pt idx="1994">
                  <c:v>3.86</c:v>
                </c:pt>
                <c:pt idx="1995">
                  <c:v>3.55</c:v>
                </c:pt>
                <c:pt idx="1996">
                  <c:v>3.51</c:v>
                </c:pt>
                <c:pt idx="1997">
                  <c:v>3.44</c:v>
                </c:pt>
                <c:pt idx="1998">
                  <c:v>3.59</c:v>
                </c:pt>
                <c:pt idx="1999">
                  <c:v>3.72</c:v>
                </c:pt>
                <c:pt idx="2000">
                  <c:v>3.67</c:v>
                </c:pt>
                <c:pt idx="2001">
                  <c:v>3.79</c:v>
                </c:pt>
                <c:pt idx="2002">
                  <c:v>3.59</c:v>
                </c:pt>
                <c:pt idx="2003">
                  <c:v>3.42</c:v>
                </c:pt>
                <c:pt idx="2004">
                  <c:v>3.47</c:v>
                </c:pt>
                <c:pt idx="2005">
                  <c:v>3.33</c:v>
                </c:pt>
                <c:pt idx="2006">
                  <c:v>3.36</c:v>
                </c:pt>
                <c:pt idx="2007">
                  <c:v>3.42</c:v>
                </c:pt>
                <c:pt idx="2008">
                  <c:v>3.4</c:v>
                </c:pt>
                <c:pt idx="2009">
                  <c:v>3.21</c:v>
                </c:pt>
                <c:pt idx="2010">
                  <c:v>3.27</c:v>
                </c:pt>
                <c:pt idx="2011">
                  <c:v>3.49</c:v>
                </c:pt>
                <c:pt idx="2012">
                  <c:v>3.44</c:v>
                </c:pt>
                <c:pt idx="2013">
                  <c:v>3.53</c:v>
                </c:pt>
                <c:pt idx="2014">
                  <c:v>3.57</c:v>
                </c:pt>
                <c:pt idx="2015">
                  <c:v>3.45</c:v>
                </c:pt>
                <c:pt idx="2016">
                  <c:v>3.35</c:v>
                </c:pt>
                <c:pt idx="2017">
                  <c:v>3.28</c:v>
                </c:pt>
                <c:pt idx="2018">
                  <c:v>3.39</c:v>
                </c:pt>
                <c:pt idx="2019">
                  <c:v>3.49</c:v>
                </c:pt>
                <c:pt idx="2020">
                  <c:v>3.5</c:v>
                </c:pt>
                <c:pt idx="2021">
                  <c:v>3.82</c:v>
                </c:pt>
                <c:pt idx="2022">
                  <c:v>3.85</c:v>
                </c:pt>
                <c:pt idx="2023">
                  <c:v>3.85</c:v>
                </c:pt>
                <c:pt idx="2024">
                  <c:v>3.76</c:v>
                </c:pt>
                <c:pt idx="2025">
                  <c:v>3.62</c:v>
                </c:pt>
                <c:pt idx="2026">
                  <c:v>3.68</c:v>
                </c:pt>
                <c:pt idx="2027">
                  <c:v>3.62</c:v>
                </c:pt>
                <c:pt idx="2028">
                  <c:v>3.73</c:v>
                </c:pt>
                <c:pt idx="2029">
                  <c:v>3.79</c:v>
                </c:pt>
                <c:pt idx="2030">
                  <c:v>3.64</c:v>
                </c:pt>
                <c:pt idx="2031">
                  <c:v>3.61</c:v>
                </c:pt>
                <c:pt idx="2032">
                  <c:v>3.73</c:v>
                </c:pt>
                <c:pt idx="2033">
                  <c:v>3.68</c:v>
                </c:pt>
                <c:pt idx="2034">
                  <c:v>3.91</c:v>
                </c:pt>
                <c:pt idx="2035">
                  <c:v>3.89</c:v>
                </c:pt>
                <c:pt idx="2036">
                  <c:v>3.91</c:v>
                </c:pt>
                <c:pt idx="2037">
                  <c:v>3.86</c:v>
                </c:pt>
                <c:pt idx="2038">
                  <c:v>3.8</c:v>
                </c:pt>
                <c:pt idx="2039">
                  <c:v>3.76</c:v>
                </c:pt>
                <c:pt idx="2040">
                  <c:v>3.41</c:v>
                </c:pt>
                <c:pt idx="2041">
                  <c:v>3.55</c:v>
                </c:pt>
                <c:pt idx="2042">
                  <c:v>3.25</c:v>
                </c:pt>
                <c:pt idx="2043">
                  <c:v>3.34</c:v>
                </c:pt>
                <c:pt idx="2044">
                  <c:v>3.39</c:v>
                </c:pt>
                <c:pt idx="2045">
                  <c:v>3.33</c:v>
                </c:pt>
                <c:pt idx="2046">
                  <c:v>3.21</c:v>
                </c:pt>
                <c:pt idx="2047">
                  <c:v>3.14</c:v>
                </c:pt>
                <c:pt idx="2048">
                  <c:v>2.96</c:v>
                </c:pt>
                <c:pt idx="2049">
                  <c:v>3.04</c:v>
                </c:pt>
                <c:pt idx="2050">
                  <c:v>3</c:v>
                </c:pt>
                <c:pt idx="2051">
                  <c:v>2.96</c:v>
                </c:pt>
                <c:pt idx="2052">
                  <c:v>3.03</c:v>
                </c:pt>
                <c:pt idx="2053">
                  <c:v>2.94</c:v>
                </c:pt>
                <c:pt idx="2054">
                  <c:v>2.74</c:v>
                </c:pt>
                <c:pt idx="2055">
                  <c:v>2.58</c:v>
                </c:pt>
                <c:pt idx="2056">
                  <c:v>2.5</c:v>
                </c:pt>
                <c:pt idx="2057">
                  <c:v>2.63</c:v>
                </c:pt>
                <c:pt idx="2058">
                  <c:v>2.77</c:v>
                </c:pt>
                <c:pt idx="2059">
                  <c:v>2.77</c:v>
                </c:pt>
                <c:pt idx="2060">
                  <c:v>2.56</c:v>
                </c:pt>
                <c:pt idx="2061">
                  <c:v>2.5299999999999998</c:v>
                </c:pt>
                <c:pt idx="2062">
                  <c:v>2.41</c:v>
                </c:pt>
                <c:pt idx="2063">
                  <c:v>2.52</c:v>
                </c:pt>
                <c:pt idx="2064">
                  <c:v>2.57</c:v>
                </c:pt>
                <c:pt idx="2065">
                  <c:v>2.69</c:v>
                </c:pt>
                <c:pt idx="2066">
                  <c:v>2.5299999999999998</c:v>
                </c:pt>
                <c:pt idx="2067">
                  <c:v>2.65</c:v>
                </c:pt>
                <c:pt idx="2068">
                  <c:v>2.9</c:v>
                </c:pt>
                <c:pt idx="2069">
                  <c:v>2.93</c:v>
                </c:pt>
                <c:pt idx="2070">
                  <c:v>3.01</c:v>
                </c:pt>
                <c:pt idx="2071">
                  <c:v>3.23</c:v>
                </c:pt>
                <c:pt idx="2072">
                  <c:v>3.47</c:v>
                </c:pt>
                <c:pt idx="2073">
                  <c:v>3.41</c:v>
                </c:pt>
                <c:pt idx="2074">
                  <c:v>3.38</c:v>
                </c:pt>
                <c:pt idx="2075">
                  <c:v>3.44</c:v>
                </c:pt>
                <c:pt idx="2076">
                  <c:v>3.34</c:v>
                </c:pt>
                <c:pt idx="2077">
                  <c:v>3.47</c:v>
                </c:pt>
                <c:pt idx="2078">
                  <c:v>3.42</c:v>
                </c:pt>
                <c:pt idx="2079">
                  <c:v>3.58</c:v>
                </c:pt>
                <c:pt idx="2080">
                  <c:v>3.7</c:v>
                </c:pt>
                <c:pt idx="2081">
                  <c:v>3.58</c:v>
                </c:pt>
                <c:pt idx="2082">
                  <c:v>3.46</c:v>
                </c:pt>
                <c:pt idx="2083">
                  <c:v>3.58</c:v>
                </c:pt>
                <c:pt idx="2084">
                  <c:v>3.37</c:v>
                </c:pt>
                <c:pt idx="2085">
                  <c:v>3.25</c:v>
                </c:pt>
                <c:pt idx="2086">
                  <c:v>3.42</c:v>
                </c:pt>
                <c:pt idx="2087">
                  <c:v>3.47</c:v>
                </c:pt>
                <c:pt idx="2088">
                  <c:v>3.58</c:v>
                </c:pt>
                <c:pt idx="2089">
                  <c:v>3.51</c:v>
                </c:pt>
                <c:pt idx="2090">
                  <c:v>3.42</c:v>
                </c:pt>
                <c:pt idx="2091">
                  <c:v>3.34</c:v>
                </c:pt>
                <c:pt idx="2092">
                  <c:v>3.18</c:v>
                </c:pt>
                <c:pt idx="2093">
                  <c:v>3.22</c:v>
                </c:pt>
                <c:pt idx="2094">
                  <c:v>3.17</c:v>
                </c:pt>
                <c:pt idx="2095">
                  <c:v>3.07</c:v>
                </c:pt>
                <c:pt idx="2096">
                  <c:v>3.04</c:v>
                </c:pt>
                <c:pt idx="2097">
                  <c:v>3.01</c:v>
                </c:pt>
                <c:pt idx="2098">
                  <c:v>2.93</c:v>
                </c:pt>
                <c:pt idx="2099">
                  <c:v>2.93</c:v>
                </c:pt>
                <c:pt idx="2100">
                  <c:v>3.18</c:v>
                </c:pt>
                <c:pt idx="2101">
                  <c:v>3.17</c:v>
                </c:pt>
                <c:pt idx="2102">
                  <c:v>2.98</c:v>
                </c:pt>
                <c:pt idx="2103">
                  <c:v>3.03</c:v>
                </c:pt>
                <c:pt idx="2104">
                  <c:v>2.98</c:v>
                </c:pt>
                <c:pt idx="2105">
                  <c:v>2.4700000000000002</c:v>
                </c:pt>
                <c:pt idx="2106">
                  <c:v>2.34</c:v>
                </c:pt>
                <c:pt idx="2107">
                  <c:v>2.08</c:v>
                </c:pt>
                <c:pt idx="2108">
                  <c:v>2.23</c:v>
                </c:pt>
                <c:pt idx="2109">
                  <c:v>2.15</c:v>
                </c:pt>
                <c:pt idx="2110">
                  <c:v>2</c:v>
                </c:pt>
                <c:pt idx="2111">
                  <c:v>2.09</c:v>
                </c:pt>
                <c:pt idx="2112">
                  <c:v>1.72</c:v>
                </c:pt>
                <c:pt idx="2113">
                  <c:v>1.99</c:v>
                </c:pt>
                <c:pt idx="2114">
                  <c:v>2.0099999999999998</c:v>
                </c:pt>
                <c:pt idx="2115">
                  <c:v>2.19</c:v>
                </c:pt>
                <c:pt idx="2116">
                  <c:v>2.2000000000000002</c:v>
                </c:pt>
                <c:pt idx="2117">
                  <c:v>2.42</c:v>
                </c:pt>
                <c:pt idx="2118">
                  <c:v>2.09</c:v>
                </c:pt>
                <c:pt idx="2119">
                  <c:v>2.04</c:v>
                </c:pt>
                <c:pt idx="2120">
                  <c:v>1.96</c:v>
                </c:pt>
                <c:pt idx="2121">
                  <c:v>1.89</c:v>
                </c:pt>
                <c:pt idx="2122">
                  <c:v>2.11</c:v>
                </c:pt>
                <c:pt idx="2123">
                  <c:v>1.99</c:v>
                </c:pt>
                <c:pt idx="2124">
                  <c:v>1.92</c:v>
                </c:pt>
                <c:pt idx="2125">
                  <c:v>1.97</c:v>
                </c:pt>
                <c:pt idx="2126">
                  <c:v>1.91</c:v>
                </c:pt>
                <c:pt idx="2127">
                  <c:v>2.02</c:v>
                </c:pt>
                <c:pt idx="2128">
                  <c:v>1.94</c:v>
                </c:pt>
                <c:pt idx="2129">
                  <c:v>2.0099999999999998</c:v>
                </c:pt>
                <c:pt idx="2130">
                  <c:v>1.96</c:v>
                </c:pt>
                <c:pt idx="2131">
                  <c:v>1.86</c:v>
                </c:pt>
                <c:pt idx="2132">
                  <c:v>2.04</c:v>
                </c:pt>
                <c:pt idx="2133">
                  <c:v>1.99</c:v>
                </c:pt>
                <c:pt idx="2134">
                  <c:v>1.99</c:v>
                </c:pt>
                <c:pt idx="2135">
                  <c:v>2.0299999999999998</c:v>
                </c:pt>
                <c:pt idx="2136">
                  <c:v>2.0299999999999998</c:v>
                </c:pt>
                <c:pt idx="2137">
                  <c:v>2.29</c:v>
                </c:pt>
                <c:pt idx="2138">
                  <c:v>2.29</c:v>
                </c:pt>
                <c:pt idx="2139">
                  <c:v>2.1800000000000002</c:v>
                </c:pt>
                <c:pt idx="2140">
                  <c:v>2.19</c:v>
                </c:pt>
                <c:pt idx="2141">
                  <c:v>2.08</c:v>
                </c:pt>
                <c:pt idx="2142">
                  <c:v>1.98</c:v>
                </c:pt>
                <c:pt idx="2143">
                  <c:v>1.98</c:v>
                </c:pt>
                <c:pt idx="2144">
                  <c:v>1.96</c:v>
                </c:pt>
                <c:pt idx="2145">
                  <c:v>1.89</c:v>
                </c:pt>
                <c:pt idx="2146">
                  <c:v>1.7</c:v>
                </c:pt>
                <c:pt idx="2147">
                  <c:v>1.77</c:v>
                </c:pt>
                <c:pt idx="2148">
                  <c:v>1.59</c:v>
                </c:pt>
                <c:pt idx="2149">
                  <c:v>1.66</c:v>
                </c:pt>
                <c:pt idx="2150">
                  <c:v>1.64</c:v>
                </c:pt>
                <c:pt idx="2151">
                  <c:v>1.63</c:v>
                </c:pt>
                <c:pt idx="2152">
                  <c:v>1.6</c:v>
                </c:pt>
                <c:pt idx="2153">
                  <c:v>1.62</c:v>
                </c:pt>
                <c:pt idx="2154">
                  <c:v>1.5</c:v>
                </c:pt>
                <c:pt idx="2155">
                  <c:v>1.54</c:v>
                </c:pt>
                <c:pt idx="2156">
                  <c:v>1.45</c:v>
                </c:pt>
                <c:pt idx="2157">
                  <c:v>1.51</c:v>
                </c:pt>
                <c:pt idx="2158">
                  <c:v>1.69</c:v>
                </c:pt>
                <c:pt idx="2159">
                  <c:v>1.83</c:v>
                </c:pt>
                <c:pt idx="2160">
                  <c:v>1.68</c:v>
                </c:pt>
                <c:pt idx="2161">
                  <c:v>1.63</c:v>
                </c:pt>
                <c:pt idx="2162">
                  <c:v>1.68</c:v>
                </c:pt>
                <c:pt idx="2163">
                  <c:v>1.75</c:v>
                </c:pt>
                <c:pt idx="2164">
                  <c:v>1.8</c:v>
                </c:pt>
                <c:pt idx="2165">
                  <c:v>1.66</c:v>
                </c:pt>
                <c:pt idx="2166">
                  <c:v>1.7</c:v>
                </c:pt>
                <c:pt idx="2167">
                  <c:v>1.7</c:v>
                </c:pt>
                <c:pt idx="2168">
                  <c:v>1.86</c:v>
                </c:pt>
                <c:pt idx="2169">
                  <c:v>1.86</c:v>
                </c:pt>
                <c:pt idx="2170">
                  <c:v>1.75</c:v>
                </c:pt>
                <c:pt idx="2171">
                  <c:v>1.62</c:v>
                </c:pt>
                <c:pt idx="2172">
                  <c:v>1.58</c:v>
                </c:pt>
                <c:pt idx="2173">
                  <c:v>1.69</c:v>
                </c:pt>
                <c:pt idx="2174">
                  <c:v>1.62</c:v>
                </c:pt>
                <c:pt idx="2175">
                  <c:v>1.59</c:v>
                </c:pt>
                <c:pt idx="2176">
                  <c:v>1.74</c:v>
                </c:pt>
                <c:pt idx="2177">
                  <c:v>1.81</c:v>
                </c:pt>
                <c:pt idx="2178">
                  <c:v>1.74</c:v>
                </c:pt>
                <c:pt idx="2179">
                  <c:v>1.92</c:v>
                </c:pt>
                <c:pt idx="2180">
                  <c:v>1.91</c:v>
                </c:pt>
                <c:pt idx="2181">
                  <c:v>1.89</c:v>
                </c:pt>
                <c:pt idx="2182">
                  <c:v>1.88</c:v>
                </c:pt>
                <c:pt idx="2183">
                  <c:v>2.02</c:v>
                </c:pt>
                <c:pt idx="2184">
                  <c:v>1.99</c:v>
                </c:pt>
                <c:pt idx="2185">
                  <c:v>2</c:v>
                </c:pt>
                <c:pt idx="2186">
                  <c:v>1.99</c:v>
                </c:pt>
                <c:pt idx="2187">
                  <c:v>1.89</c:v>
                </c:pt>
                <c:pt idx="2188">
                  <c:v>2</c:v>
                </c:pt>
                <c:pt idx="2189">
                  <c:v>2.04</c:v>
                </c:pt>
                <c:pt idx="2190">
                  <c:v>1.95</c:v>
                </c:pt>
                <c:pt idx="2191">
                  <c:v>1.87</c:v>
                </c:pt>
                <c:pt idx="2192">
                  <c:v>1.78</c:v>
                </c:pt>
                <c:pt idx="2193">
                  <c:v>1.82</c:v>
                </c:pt>
                <c:pt idx="2194">
                  <c:v>1.72</c:v>
                </c:pt>
                <c:pt idx="2195">
                  <c:v>1.74</c:v>
                </c:pt>
                <c:pt idx="2196">
                  <c:v>1.66</c:v>
                </c:pt>
                <c:pt idx="2197">
                  <c:v>1.81</c:v>
                </c:pt>
                <c:pt idx="2198">
                  <c:v>1.87</c:v>
                </c:pt>
                <c:pt idx="2199">
                  <c:v>2.02</c:v>
                </c:pt>
                <c:pt idx="2200">
                  <c:v>2.13</c:v>
                </c:pt>
                <c:pt idx="2201">
                  <c:v>2.08</c:v>
                </c:pt>
                <c:pt idx="2202">
                  <c:v>2.19</c:v>
                </c:pt>
                <c:pt idx="2203">
                  <c:v>2.41</c:v>
                </c:pt>
                <c:pt idx="2204">
                  <c:v>2.4900000000000002</c:v>
                </c:pt>
                <c:pt idx="2205">
                  <c:v>2.52</c:v>
                </c:pt>
                <c:pt idx="2206">
                  <c:v>2.6</c:v>
                </c:pt>
                <c:pt idx="2207">
                  <c:v>2.56</c:v>
                </c:pt>
                <c:pt idx="2208">
                  <c:v>2.61</c:v>
                </c:pt>
                <c:pt idx="2209">
                  <c:v>2.74</c:v>
                </c:pt>
                <c:pt idx="2210">
                  <c:v>2.58</c:v>
                </c:pt>
                <c:pt idx="2211">
                  <c:v>2.77</c:v>
                </c:pt>
                <c:pt idx="2212">
                  <c:v>2.9</c:v>
                </c:pt>
                <c:pt idx="2213">
                  <c:v>2.75</c:v>
                </c:pt>
                <c:pt idx="2214">
                  <c:v>2.98</c:v>
                </c:pt>
                <c:pt idx="2215">
                  <c:v>2.92</c:v>
                </c:pt>
                <c:pt idx="2216">
                  <c:v>2.76</c:v>
                </c:pt>
                <c:pt idx="2217">
                  <c:v>2.66</c:v>
                </c:pt>
                <c:pt idx="2218">
                  <c:v>2.62</c:v>
                </c:pt>
                <c:pt idx="2219">
                  <c:v>2.71</c:v>
                </c:pt>
                <c:pt idx="2220">
                  <c:v>2.61</c:v>
                </c:pt>
                <c:pt idx="2221">
                  <c:v>2.5299999999999998</c:v>
                </c:pt>
                <c:pt idx="2222">
                  <c:v>2.57</c:v>
                </c:pt>
                <c:pt idx="2223">
                  <c:v>2.63</c:v>
                </c:pt>
                <c:pt idx="2224">
                  <c:v>2.69</c:v>
                </c:pt>
                <c:pt idx="2225">
                  <c:v>2.79</c:v>
                </c:pt>
                <c:pt idx="2226">
                  <c:v>2.74</c:v>
                </c:pt>
                <c:pt idx="2227">
                  <c:v>2.88</c:v>
                </c:pt>
                <c:pt idx="2228">
                  <c:v>2.89</c:v>
                </c:pt>
                <c:pt idx="2229">
                  <c:v>2.94</c:v>
                </c:pt>
                <c:pt idx="2230">
                  <c:v>3</c:v>
                </c:pt>
                <c:pt idx="2231">
                  <c:v>3</c:v>
                </c:pt>
                <c:pt idx="2232">
                  <c:v>2.97</c:v>
                </c:pt>
                <c:pt idx="2233">
                  <c:v>2.86</c:v>
                </c:pt>
                <c:pt idx="2234">
                  <c:v>2.79</c:v>
                </c:pt>
                <c:pt idx="2235">
                  <c:v>2.72</c:v>
                </c:pt>
                <c:pt idx="2236">
                  <c:v>2.73</c:v>
                </c:pt>
                <c:pt idx="2237">
                  <c:v>2.73</c:v>
                </c:pt>
                <c:pt idx="2238">
                  <c:v>2.76</c:v>
                </c:pt>
                <c:pt idx="2239">
                  <c:v>2.65</c:v>
                </c:pt>
                <c:pt idx="2240">
                  <c:v>2.74</c:v>
                </c:pt>
                <c:pt idx="2241">
                  <c:v>2.66</c:v>
                </c:pt>
                <c:pt idx="2242">
                  <c:v>2.79</c:v>
                </c:pt>
                <c:pt idx="2243">
                  <c:v>2.69</c:v>
                </c:pt>
                <c:pt idx="2244">
                  <c:v>2.8</c:v>
                </c:pt>
                <c:pt idx="2245">
                  <c:v>2.65</c:v>
                </c:pt>
                <c:pt idx="2246">
                  <c:v>2.73</c:v>
                </c:pt>
                <c:pt idx="2247">
                  <c:v>2.7</c:v>
                </c:pt>
                <c:pt idx="2248">
                  <c:v>2.63</c:v>
                </c:pt>
                <c:pt idx="2249">
                  <c:v>2.61</c:v>
                </c:pt>
                <c:pt idx="2250">
                  <c:v>2.5</c:v>
                </c:pt>
                <c:pt idx="2251">
                  <c:v>2.56</c:v>
                </c:pt>
                <c:pt idx="2252">
                  <c:v>2.4500000000000002</c:v>
                </c:pt>
                <c:pt idx="2253">
                  <c:v>2.59</c:v>
                </c:pt>
                <c:pt idx="2254">
                  <c:v>2.58</c:v>
                </c:pt>
                <c:pt idx="2255">
                  <c:v>2.64</c:v>
                </c:pt>
                <c:pt idx="2256">
                  <c:v>2.5299999999999998</c:v>
                </c:pt>
                <c:pt idx="2257">
                  <c:v>2.65</c:v>
                </c:pt>
                <c:pt idx="2258">
                  <c:v>2.5499999999999998</c:v>
                </c:pt>
                <c:pt idx="2259">
                  <c:v>2.4700000000000002</c:v>
                </c:pt>
                <c:pt idx="2260">
                  <c:v>2.52</c:v>
                </c:pt>
                <c:pt idx="2261">
                  <c:v>2.58</c:v>
                </c:pt>
                <c:pt idx="2262">
                  <c:v>2.4300000000000002</c:v>
                </c:pt>
                <c:pt idx="2263">
                  <c:v>2.4</c:v>
                </c:pt>
                <c:pt idx="2264">
                  <c:v>2.41</c:v>
                </c:pt>
                <c:pt idx="2265">
                  <c:v>2.34</c:v>
                </c:pt>
                <c:pt idx="2266">
                  <c:v>2.4500000000000002</c:v>
                </c:pt>
                <c:pt idx="2267">
                  <c:v>2.54</c:v>
                </c:pt>
                <c:pt idx="2268">
                  <c:v>2.63</c:v>
                </c:pt>
                <c:pt idx="2269">
                  <c:v>2.52</c:v>
                </c:pt>
                <c:pt idx="2270">
                  <c:v>2.44</c:v>
                </c:pt>
                <c:pt idx="2271">
                  <c:v>2.34</c:v>
                </c:pt>
                <c:pt idx="2272">
                  <c:v>2.17</c:v>
                </c:pt>
                <c:pt idx="2273">
                  <c:v>2.29</c:v>
                </c:pt>
                <c:pt idx="2274">
                  <c:v>2.3199999999999998</c:v>
                </c:pt>
                <c:pt idx="2275">
                  <c:v>2.39</c:v>
                </c:pt>
                <c:pt idx="2276">
                  <c:v>2.35</c:v>
                </c:pt>
                <c:pt idx="2277">
                  <c:v>2.34</c:v>
                </c:pt>
                <c:pt idx="2278">
                  <c:v>2.2400000000000002</c:v>
                </c:pt>
                <c:pt idx="2279">
                  <c:v>2.25</c:v>
                </c:pt>
                <c:pt idx="2280">
                  <c:v>2.19</c:v>
                </c:pt>
                <c:pt idx="2281">
                  <c:v>2.2200000000000002</c:v>
                </c:pt>
                <c:pt idx="2282">
                  <c:v>2.27</c:v>
                </c:pt>
                <c:pt idx="2283">
                  <c:v>2.17</c:v>
                </c:pt>
                <c:pt idx="2284">
                  <c:v>2.0299999999999998</c:v>
                </c:pt>
                <c:pt idx="2285">
                  <c:v>1.77</c:v>
                </c:pt>
                <c:pt idx="2286">
                  <c:v>1.9</c:v>
                </c:pt>
                <c:pt idx="2287">
                  <c:v>1.77</c:v>
                </c:pt>
                <c:pt idx="2288">
                  <c:v>1.83</c:v>
                </c:pt>
                <c:pt idx="2289">
                  <c:v>1.99</c:v>
                </c:pt>
                <c:pt idx="2290">
                  <c:v>2.11</c:v>
                </c:pt>
                <c:pt idx="2291">
                  <c:v>2.0299999999999998</c:v>
                </c:pt>
                <c:pt idx="2292">
                  <c:v>2.11</c:v>
                </c:pt>
                <c:pt idx="2293">
                  <c:v>2.1</c:v>
                </c:pt>
                <c:pt idx="2294">
                  <c:v>1.98</c:v>
                </c:pt>
                <c:pt idx="2295">
                  <c:v>2.0099999999999998</c:v>
                </c:pt>
                <c:pt idx="2296">
                  <c:v>1.92</c:v>
                </c:pt>
                <c:pt idx="2297">
                  <c:v>1.97</c:v>
                </c:pt>
                <c:pt idx="2298">
                  <c:v>1.9</c:v>
                </c:pt>
                <c:pt idx="2299">
                  <c:v>1.96</c:v>
                </c:pt>
                <c:pt idx="2300">
                  <c:v>2.0499999999999998</c:v>
                </c:pt>
                <c:pt idx="2301">
                  <c:v>2.1800000000000002</c:v>
                </c:pt>
                <c:pt idx="2302">
                  <c:v>2.23</c:v>
                </c:pt>
                <c:pt idx="2303">
                  <c:v>2.19</c:v>
                </c:pt>
                <c:pt idx="2304">
                  <c:v>2.13</c:v>
                </c:pt>
                <c:pt idx="2305">
                  <c:v>2.31</c:v>
                </c:pt>
                <c:pt idx="2306">
                  <c:v>2.39</c:v>
                </c:pt>
                <c:pt idx="2307">
                  <c:v>2.35</c:v>
                </c:pt>
                <c:pt idx="2308">
                  <c:v>2.4</c:v>
                </c:pt>
                <c:pt idx="2309">
                  <c:v>2.4</c:v>
                </c:pt>
                <c:pt idx="2310">
                  <c:v>2.3199999999999998</c:v>
                </c:pt>
                <c:pt idx="2311">
                  <c:v>2.36</c:v>
                </c:pt>
                <c:pt idx="2312">
                  <c:v>2.2799999999999998</c:v>
                </c:pt>
                <c:pt idx="2313">
                  <c:v>2.2799999999999998</c:v>
                </c:pt>
                <c:pt idx="2314">
                  <c:v>2.23</c:v>
                </c:pt>
                <c:pt idx="2315">
                  <c:v>2.19</c:v>
                </c:pt>
                <c:pt idx="2316">
                  <c:v>2.09</c:v>
                </c:pt>
                <c:pt idx="2317">
                  <c:v>2.1800000000000002</c:v>
                </c:pt>
                <c:pt idx="2318">
                  <c:v>2.1800000000000002</c:v>
                </c:pt>
                <c:pt idx="2319">
                  <c:v>2.23</c:v>
                </c:pt>
                <c:pt idx="2320">
                  <c:v>2.21</c:v>
                </c:pt>
                <c:pt idx="2321">
                  <c:v>2.13</c:v>
                </c:pt>
                <c:pt idx="2322">
                  <c:v>2.0499999999999998</c:v>
                </c:pt>
                <c:pt idx="2323">
                  <c:v>2.12</c:v>
                </c:pt>
                <c:pt idx="2324">
                  <c:v>2.04</c:v>
                </c:pt>
                <c:pt idx="2325">
                  <c:v>2.04</c:v>
                </c:pt>
                <c:pt idx="2326">
                  <c:v>2.19</c:v>
                </c:pt>
                <c:pt idx="2327">
                  <c:v>2.2599999999999998</c:v>
                </c:pt>
                <c:pt idx="2328">
                  <c:v>2.3199999999999998</c:v>
                </c:pt>
                <c:pt idx="2329">
                  <c:v>2.2400000000000002</c:v>
                </c:pt>
                <c:pt idx="2330">
                  <c:v>2.23</c:v>
                </c:pt>
                <c:pt idx="2331">
                  <c:v>2.33</c:v>
                </c:pt>
                <c:pt idx="2332">
                  <c:v>2.2400000000000002</c:v>
                </c:pt>
                <c:pt idx="2333">
                  <c:v>2.2400000000000002</c:v>
                </c:pt>
                <c:pt idx="2334">
                  <c:v>2.25</c:v>
                </c:pt>
                <c:pt idx="2335">
                  <c:v>2.27</c:v>
                </c:pt>
                <c:pt idx="2336">
                  <c:v>2.16</c:v>
                </c:pt>
                <c:pt idx="2337">
                  <c:v>2.1</c:v>
                </c:pt>
                <c:pt idx="2338">
                  <c:v>2.02</c:v>
                </c:pt>
                <c:pt idx="2339">
                  <c:v>2</c:v>
                </c:pt>
                <c:pt idx="2340">
                  <c:v>1.87</c:v>
                </c:pt>
                <c:pt idx="2341">
                  <c:v>1.63</c:v>
                </c:pt>
                <c:pt idx="2342">
                  <c:v>1.75</c:v>
                </c:pt>
                <c:pt idx="2343">
                  <c:v>1.71</c:v>
                </c:pt>
                <c:pt idx="2344">
                  <c:v>1.83</c:v>
                </c:pt>
                <c:pt idx="2345">
                  <c:v>1.93</c:v>
                </c:pt>
                <c:pt idx="2346">
                  <c:v>1.91</c:v>
                </c:pt>
                <c:pt idx="2347">
                  <c:v>1.91</c:v>
                </c:pt>
                <c:pt idx="2348">
                  <c:v>1.78</c:v>
                </c:pt>
                <c:pt idx="2349">
                  <c:v>1.7</c:v>
                </c:pt>
                <c:pt idx="2350">
                  <c:v>1.8</c:v>
                </c:pt>
                <c:pt idx="2351">
                  <c:v>1.88</c:v>
                </c:pt>
                <c:pt idx="2352">
                  <c:v>1.84</c:v>
                </c:pt>
                <c:pt idx="2353">
                  <c:v>1.76</c:v>
                </c:pt>
                <c:pt idx="2354">
                  <c:v>1.75</c:v>
                </c:pt>
                <c:pt idx="2355">
                  <c:v>1.85</c:v>
                </c:pt>
                <c:pt idx="2356">
                  <c:v>1.83</c:v>
                </c:pt>
                <c:pt idx="2357">
                  <c:v>1.81</c:v>
                </c:pt>
                <c:pt idx="2358">
                  <c:v>1.68</c:v>
                </c:pt>
                <c:pt idx="2359">
                  <c:v>1.57</c:v>
                </c:pt>
                <c:pt idx="2360">
                  <c:v>1.74</c:v>
                </c:pt>
                <c:pt idx="2361">
                  <c:v>1.49</c:v>
                </c:pt>
                <c:pt idx="2362">
                  <c:v>1.4</c:v>
                </c:pt>
                <c:pt idx="2363">
                  <c:v>1.53</c:v>
                </c:pt>
                <c:pt idx="2364">
                  <c:v>1.57</c:v>
                </c:pt>
                <c:pt idx="2365">
                  <c:v>1.52</c:v>
                </c:pt>
                <c:pt idx="2366">
                  <c:v>1.51</c:v>
                </c:pt>
                <c:pt idx="2367">
                  <c:v>1.57</c:v>
                </c:pt>
                <c:pt idx="2368">
                  <c:v>1.536</c:v>
                </c:pt>
                <c:pt idx="2369">
                  <c:v>1.573</c:v>
                </c:pt>
                <c:pt idx="2370">
                  <c:v>1.5680000000000001</c:v>
                </c:pt>
                <c:pt idx="2371">
                  <c:v>1.599</c:v>
                </c:pt>
                <c:pt idx="2372">
                  <c:v>1.6910000000000001</c:v>
                </c:pt>
                <c:pt idx="2373">
                  <c:v>1.6180000000000001</c:v>
                </c:pt>
                <c:pt idx="2374">
                  <c:v>1.56</c:v>
                </c:pt>
                <c:pt idx="2375">
                  <c:v>1.7370000000000001</c:v>
                </c:pt>
                <c:pt idx="2376">
                  <c:v>1.7410000000000001</c:v>
                </c:pt>
                <c:pt idx="2377">
                  <c:v>1.756</c:v>
                </c:pt>
                <c:pt idx="2378">
                  <c:v>1.8540000000000001</c:v>
                </c:pt>
                <c:pt idx="2379">
                  <c:v>1.8120000000000001</c:v>
                </c:pt>
                <c:pt idx="2380">
                  <c:v>2.15</c:v>
                </c:pt>
                <c:pt idx="2381">
                  <c:v>2.3029999999999999</c:v>
                </c:pt>
                <c:pt idx="2382">
                  <c:v>2.35</c:v>
                </c:pt>
                <c:pt idx="2383">
                  <c:v>2.448</c:v>
                </c:pt>
                <c:pt idx="2384">
                  <c:v>2.407</c:v>
                </c:pt>
                <c:pt idx="2385">
                  <c:v>2.597</c:v>
                </c:pt>
                <c:pt idx="2386">
                  <c:v>2.552</c:v>
                </c:pt>
                <c:pt idx="2387">
                  <c:v>2.4750000000000001</c:v>
                </c:pt>
                <c:pt idx="2388">
                  <c:v>2.3439999999999999</c:v>
                </c:pt>
                <c:pt idx="2389">
                  <c:v>2.363</c:v>
                </c:pt>
                <c:pt idx="2390">
                  <c:v>2.4740000000000002</c:v>
                </c:pt>
                <c:pt idx="2391">
                  <c:v>2.504</c:v>
                </c:pt>
                <c:pt idx="2392">
                  <c:v>2.4740000000000002</c:v>
                </c:pt>
                <c:pt idx="2393">
                  <c:v>2.395</c:v>
                </c:pt>
                <c:pt idx="2394">
                  <c:v>2.4470000000000001</c:v>
                </c:pt>
                <c:pt idx="2395">
                  <c:v>2.3719999999999999</c:v>
                </c:pt>
                <c:pt idx="2396">
                  <c:v>2.4780000000000002</c:v>
                </c:pt>
                <c:pt idx="2397">
                  <c:v>2.605</c:v>
                </c:pt>
                <c:pt idx="2398">
                  <c:v>2.54</c:v>
                </c:pt>
                <c:pt idx="2399">
                  <c:v>2.419</c:v>
                </c:pt>
                <c:pt idx="2400">
                  <c:v>2.42</c:v>
                </c:pt>
                <c:pt idx="2401">
                  <c:v>2.3410000000000002</c:v>
                </c:pt>
                <c:pt idx="2402">
                  <c:v>2.2370000000000001</c:v>
                </c:pt>
                <c:pt idx="2403">
                  <c:v>2.2320000000000002</c:v>
                </c:pt>
                <c:pt idx="2404">
                  <c:v>2.2949999999999999</c:v>
                </c:pt>
                <c:pt idx="2405">
                  <c:v>2.3540000000000001</c:v>
                </c:pt>
                <c:pt idx="2406">
                  <c:v>2.387</c:v>
                </c:pt>
                <c:pt idx="2407">
                  <c:v>2.2290000000000001</c:v>
                </c:pt>
                <c:pt idx="2408">
                  <c:v>2.2549999999999999</c:v>
                </c:pt>
                <c:pt idx="2409">
                  <c:v>2.2109999999999999</c:v>
                </c:pt>
                <c:pt idx="2410">
                  <c:v>2.1890000000000001</c:v>
                </c:pt>
                <c:pt idx="2411">
                  <c:v>2.1640000000000001</c:v>
                </c:pt>
                <c:pt idx="2412">
                  <c:v>2.1480000000000001</c:v>
                </c:pt>
                <c:pt idx="2413">
                  <c:v>2.2669999999999999</c:v>
                </c:pt>
                <c:pt idx="2414">
                  <c:v>2.3660000000000001</c:v>
                </c:pt>
                <c:pt idx="2415">
                  <c:v>2.3439999999999999</c:v>
                </c:pt>
                <c:pt idx="2416">
                  <c:v>2.2589999999999999</c:v>
                </c:pt>
                <c:pt idx="2417">
                  <c:v>2.31</c:v>
                </c:pt>
                <c:pt idx="2418">
                  <c:v>2.2210000000000001</c:v>
                </c:pt>
                <c:pt idx="2419">
                  <c:v>2.198</c:v>
                </c:pt>
                <c:pt idx="2420">
                  <c:v>2.1850000000000001</c:v>
                </c:pt>
                <c:pt idx="2421">
                  <c:v>2.194</c:v>
                </c:pt>
                <c:pt idx="2422">
                  <c:v>2.117</c:v>
                </c:pt>
                <c:pt idx="2423">
                  <c:v>2.0390000000000001</c:v>
                </c:pt>
                <c:pt idx="2424">
                  <c:v>2.1850000000000001</c:v>
                </c:pt>
                <c:pt idx="2425">
                  <c:v>2.2770000000000001</c:v>
                </c:pt>
                <c:pt idx="2426">
                  <c:v>2.3090000000000002</c:v>
                </c:pt>
                <c:pt idx="2427">
                  <c:v>2.3479999999999999</c:v>
                </c:pt>
                <c:pt idx="2428">
                  <c:v>2.3180000000000001</c:v>
                </c:pt>
                <c:pt idx="2429">
                  <c:v>2.3180000000000001</c:v>
                </c:pt>
                <c:pt idx="2430">
                  <c:v>2.4609999999999999</c:v>
                </c:pt>
                <c:pt idx="2431">
                  <c:v>2.3450000000000002</c:v>
                </c:pt>
                <c:pt idx="2432">
                  <c:v>2.3420000000000001</c:v>
                </c:pt>
                <c:pt idx="2433">
                  <c:v>2.375</c:v>
                </c:pt>
                <c:pt idx="2434">
                  <c:v>2.3199999999999998</c:v>
                </c:pt>
                <c:pt idx="2435">
                  <c:v>2.42</c:v>
                </c:pt>
                <c:pt idx="2436">
                  <c:v>2.37</c:v>
                </c:pt>
                <c:pt idx="2437">
                  <c:v>2.35</c:v>
                </c:pt>
                <c:pt idx="2438">
                  <c:v>2.48</c:v>
                </c:pt>
                <c:pt idx="2439">
                  <c:v>2.4300000000000002</c:v>
                </c:pt>
                <c:pt idx="2440">
                  <c:v>2.46</c:v>
                </c:pt>
                <c:pt idx="2441">
                  <c:v>2.54</c:v>
                </c:pt>
                <c:pt idx="2442">
                  <c:v>2.62</c:v>
                </c:pt>
                <c:pt idx="2443">
                  <c:v>2.63</c:v>
                </c:pt>
                <c:pt idx="2444">
                  <c:v>2.78</c:v>
                </c:pt>
                <c:pt idx="2445">
                  <c:v>2.85</c:v>
                </c:pt>
                <c:pt idx="2446">
                  <c:v>2.9</c:v>
                </c:pt>
                <c:pt idx="2447">
                  <c:v>2.92</c:v>
                </c:pt>
                <c:pt idx="2448">
                  <c:v>2.81</c:v>
                </c:pt>
                <c:pt idx="2449">
                  <c:v>2.86</c:v>
                </c:pt>
                <c:pt idx="2450">
                  <c:v>2.82</c:v>
                </c:pt>
                <c:pt idx="2451">
                  <c:v>2.83</c:v>
                </c:pt>
                <c:pt idx="2452">
                  <c:v>2.74</c:v>
                </c:pt>
                <c:pt idx="2453">
                  <c:v>2.83</c:v>
                </c:pt>
                <c:pt idx="2454">
                  <c:v>2.83</c:v>
                </c:pt>
                <c:pt idx="2455">
                  <c:v>2.92</c:v>
                </c:pt>
                <c:pt idx="2456">
                  <c:v>3</c:v>
                </c:pt>
                <c:pt idx="2457">
                  <c:v>2.94</c:v>
                </c:pt>
                <c:pt idx="2458">
                  <c:v>2.97</c:v>
                </c:pt>
                <c:pt idx="2459">
                  <c:v>3.11</c:v>
                </c:pt>
                <c:pt idx="2460">
                  <c:v>2.98</c:v>
                </c:pt>
                <c:pt idx="2461">
                  <c:v>2.83</c:v>
                </c:pt>
                <c:pt idx="2462">
                  <c:v>2.93</c:v>
                </c:pt>
                <c:pt idx="2463">
                  <c:v>2.94</c:v>
                </c:pt>
                <c:pt idx="2464">
                  <c:v>2.9</c:v>
                </c:pt>
                <c:pt idx="2465">
                  <c:v>2.84</c:v>
                </c:pt>
                <c:pt idx="2466">
                  <c:v>2.84</c:v>
                </c:pt>
                <c:pt idx="2467">
                  <c:v>2.85</c:v>
                </c:pt>
                <c:pt idx="2468">
                  <c:v>2.84</c:v>
                </c:pt>
                <c:pt idx="2469">
                  <c:v>2.98</c:v>
                </c:pt>
                <c:pt idx="2470">
                  <c:v>2.98</c:v>
                </c:pt>
                <c:pt idx="2471">
                  <c:v>2.93</c:v>
                </c:pt>
                <c:pt idx="2472">
                  <c:v>2.87</c:v>
                </c:pt>
                <c:pt idx="2473">
                  <c:v>2.82</c:v>
                </c:pt>
                <c:pt idx="2474">
                  <c:v>2.86</c:v>
                </c:pt>
                <c:pt idx="2475">
                  <c:v>2.88</c:v>
                </c:pt>
                <c:pt idx="2476">
                  <c:v>2.97</c:v>
                </c:pt>
                <c:pt idx="2477">
                  <c:v>3.07</c:v>
                </c:pt>
                <c:pt idx="2478">
                  <c:v>3.06</c:v>
                </c:pt>
                <c:pt idx="2479">
                  <c:v>3.19</c:v>
                </c:pt>
                <c:pt idx="2480">
                  <c:v>3.14</c:v>
                </c:pt>
                <c:pt idx="2481">
                  <c:v>3.17</c:v>
                </c:pt>
                <c:pt idx="2482">
                  <c:v>3.14</c:v>
                </c:pt>
                <c:pt idx="2483">
                  <c:v>3.14</c:v>
                </c:pt>
                <c:pt idx="2484">
                  <c:v>3.24</c:v>
                </c:pt>
                <c:pt idx="2485">
                  <c:v>3.11</c:v>
                </c:pt>
                <c:pt idx="2486">
                  <c:v>3.06</c:v>
                </c:pt>
                <c:pt idx="2487">
                  <c:v>3.03</c:v>
                </c:pt>
                <c:pt idx="2488">
                  <c:v>2.87</c:v>
                </c:pt>
                <c:pt idx="2489">
                  <c:v>2.91</c:v>
                </c:pt>
                <c:pt idx="2490">
                  <c:v>2.79</c:v>
                </c:pt>
                <c:pt idx="2491">
                  <c:v>2.77</c:v>
                </c:pt>
                <c:pt idx="2492">
                  <c:v>2.56</c:v>
                </c:pt>
                <c:pt idx="2493">
                  <c:v>2.74</c:v>
                </c:pt>
                <c:pt idx="2494">
                  <c:v>2.75</c:v>
                </c:pt>
                <c:pt idx="2495">
                  <c:v>2.72</c:v>
                </c:pt>
                <c:pt idx="2496">
                  <c:v>2.63</c:v>
                </c:pt>
                <c:pt idx="2497">
                  <c:v>2.65</c:v>
                </c:pt>
                <c:pt idx="2498">
                  <c:v>2.66</c:v>
                </c:pt>
                <c:pt idx="2499">
                  <c:v>2.69</c:v>
                </c:pt>
                <c:pt idx="2500">
                  <c:v>2.73</c:v>
                </c:pt>
                <c:pt idx="2501">
                  <c:v>2.64</c:v>
                </c:pt>
                <c:pt idx="2502">
                  <c:v>2.63</c:v>
                </c:pt>
                <c:pt idx="2503">
                  <c:v>2.54</c:v>
                </c:pt>
                <c:pt idx="2504">
                  <c:v>2.39</c:v>
                </c:pt>
                <c:pt idx="2505">
                  <c:v>2.5099999999999998</c:v>
                </c:pt>
                <c:pt idx="2506">
                  <c:v>2.5099999999999998</c:v>
                </c:pt>
                <c:pt idx="2507">
                  <c:v>2.57</c:v>
                </c:pt>
                <c:pt idx="2508">
                  <c:v>2.54</c:v>
                </c:pt>
                <c:pt idx="2509">
                  <c:v>2.5499999999999998</c:v>
                </c:pt>
                <c:pt idx="2510">
                  <c:v>2.4500000000000002</c:v>
                </c:pt>
                <c:pt idx="2511">
                  <c:v>2.4</c:v>
                </c:pt>
                <c:pt idx="2512">
                  <c:v>2.31</c:v>
                </c:pt>
                <c:pt idx="2513">
                  <c:v>2.2200000000000002</c:v>
                </c:pt>
                <c:pt idx="2514">
                  <c:v>2.12</c:v>
                </c:pt>
                <c:pt idx="2515">
                  <c:v>2.1</c:v>
                </c:pt>
                <c:pt idx="2516">
                  <c:v>2.0099999999999998</c:v>
                </c:pt>
                <c:pt idx="2517">
                  <c:v>2.0099999999999998</c:v>
                </c:pt>
                <c:pt idx="2518">
                  <c:v>1.96</c:v>
                </c:pt>
                <c:pt idx="2519">
                  <c:v>2.13</c:v>
                </c:pt>
                <c:pt idx="2520">
                  <c:v>2.04</c:v>
                </c:pt>
                <c:pt idx="2521">
                  <c:v>2.08</c:v>
                </c:pt>
                <c:pt idx="2522">
                  <c:v>1.9</c:v>
                </c:pt>
                <c:pt idx="2523">
                  <c:v>1.72</c:v>
                </c:pt>
                <c:pt idx="2524">
                  <c:v>1.52</c:v>
                </c:pt>
                <c:pt idx="2525">
                  <c:v>1.62</c:v>
                </c:pt>
                <c:pt idx="2526">
                  <c:v>1.5</c:v>
                </c:pt>
                <c:pt idx="2527">
                  <c:v>1.57</c:v>
                </c:pt>
                <c:pt idx="2528">
                  <c:v>1.79</c:v>
                </c:pt>
                <c:pt idx="2529">
                  <c:v>1.79</c:v>
                </c:pt>
                <c:pt idx="2530">
                  <c:v>1.7</c:v>
                </c:pt>
                <c:pt idx="2531">
                  <c:v>1.54</c:v>
                </c:pt>
                <c:pt idx="2532">
                  <c:v>1.67</c:v>
                </c:pt>
                <c:pt idx="2533">
                  <c:v>1.76</c:v>
                </c:pt>
                <c:pt idx="2534">
                  <c:v>1.77</c:v>
                </c:pt>
                <c:pt idx="2535">
                  <c:v>1.69</c:v>
                </c:pt>
                <c:pt idx="2536">
                  <c:v>1.92</c:v>
                </c:pt>
                <c:pt idx="2537">
                  <c:v>1.82</c:v>
                </c:pt>
                <c:pt idx="2538">
                  <c:v>1.77</c:v>
                </c:pt>
                <c:pt idx="2539">
                  <c:v>1.77</c:v>
                </c:pt>
                <c:pt idx="2540">
                  <c:v>1.8</c:v>
                </c:pt>
                <c:pt idx="2541">
                  <c:v>1.9</c:v>
                </c:pt>
                <c:pt idx="2542">
                  <c:v>1.92</c:v>
                </c:pt>
                <c:pt idx="2543">
                  <c:v>1.9</c:v>
                </c:pt>
                <c:pt idx="2544">
                  <c:v>1.88</c:v>
                </c:pt>
                <c:pt idx="2545">
                  <c:v>1.85</c:v>
                </c:pt>
                <c:pt idx="2546">
                  <c:v>1.81</c:v>
                </c:pt>
                <c:pt idx="2547">
                  <c:v>1.74</c:v>
                </c:pt>
                <c:pt idx="2548">
                  <c:v>1.57</c:v>
                </c:pt>
                <c:pt idx="2549">
                  <c:v>1.65</c:v>
                </c:pt>
                <c:pt idx="2550">
                  <c:v>1.61</c:v>
                </c:pt>
                <c:pt idx="2551">
                  <c:v>1.52</c:v>
                </c:pt>
                <c:pt idx="2552">
                  <c:v>1.3</c:v>
                </c:pt>
                <c:pt idx="2553">
                  <c:v>0.92</c:v>
                </c:pt>
                <c:pt idx="2554">
                  <c:v>0.88</c:v>
                </c:pt>
                <c:pt idx="2555">
                  <c:v>1.1200000000000001</c:v>
                </c:pt>
                <c:pt idx="2556">
                  <c:v>0.83</c:v>
                </c:pt>
                <c:pt idx="2557">
                  <c:v>0.63</c:v>
                </c:pt>
                <c:pt idx="2558">
                  <c:v>0.73</c:v>
                </c:pt>
                <c:pt idx="2559">
                  <c:v>0.61</c:v>
                </c:pt>
                <c:pt idx="2560">
                  <c:v>0.61</c:v>
                </c:pt>
                <c:pt idx="2561">
                  <c:v>0.64</c:v>
                </c:pt>
                <c:pt idx="2562">
                  <c:v>0.63</c:v>
                </c:pt>
                <c:pt idx="2563">
                  <c:v>0.63</c:v>
                </c:pt>
                <c:pt idx="2564">
                  <c:v>0.68</c:v>
                </c:pt>
                <c:pt idx="2565">
                  <c:v>0.7</c:v>
                </c:pt>
                <c:pt idx="2566">
                  <c:v>0.82</c:v>
                </c:pt>
                <c:pt idx="2567">
                  <c:v>0.66</c:v>
                </c:pt>
                <c:pt idx="2568">
                  <c:v>0.71</c:v>
                </c:pt>
                <c:pt idx="2569">
                  <c:v>0.68</c:v>
                </c:pt>
                <c:pt idx="2570">
                  <c:v>0.68</c:v>
                </c:pt>
                <c:pt idx="2571">
                  <c:v>0.62</c:v>
                </c:pt>
                <c:pt idx="2572">
                  <c:v>0.62</c:v>
                </c:pt>
                <c:pt idx="2573">
                  <c:v>0.59</c:v>
                </c:pt>
                <c:pt idx="2574">
                  <c:v>0.55000000000000004</c:v>
                </c:pt>
                <c:pt idx="2575">
                  <c:v>0.55000000000000004</c:v>
                </c:pt>
                <c:pt idx="2576">
                  <c:v>0.71</c:v>
                </c:pt>
                <c:pt idx="2577">
                  <c:v>0.65</c:v>
                </c:pt>
                <c:pt idx="2578">
                  <c:v>0.74</c:v>
                </c:pt>
                <c:pt idx="2579">
                  <c:v>0.63</c:v>
                </c:pt>
                <c:pt idx="2580">
                  <c:v>0.68</c:v>
                </c:pt>
                <c:pt idx="2581">
                  <c:v>0.69</c:v>
                </c:pt>
                <c:pt idx="2582">
                  <c:v>0.67</c:v>
                </c:pt>
                <c:pt idx="2583">
                  <c:v>0.68</c:v>
                </c:pt>
                <c:pt idx="2584">
                  <c:v>0.78</c:v>
                </c:pt>
                <c:pt idx="2585">
                  <c:v>0.74</c:v>
                </c:pt>
                <c:pt idx="2586">
                  <c:v>0.87</c:v>
                </c:pt>
                <c:pt idx="2587">
                  <c:v>0.85</c:v>
                </c:pt>
                <c:pt idx="2588">
                  <c:v>0.79</c:v>
                </c:pt>
                <c:pt idx="2589">
                  <c:v>0.88</c:v>
                </c:pt>
                <c:pt idx="2590">
                  <c:v>0.86</c:v>
                </c:pt>
                <c:pt idx="2591">
                  <c:v>0.88</c:v>
                </c:pt>
                <c:pt idx="2592">
                  <c:v>0.92</c:v>
                </c:pt>
                <c:pt idx="2593">
                  <c:v>0.92</c:v>
                </c:pt>
                <c:pt idx="2594">
                  <c:v>0.94</c:v>
                </c:pt>
                <c:pt idx="2595">
                  <c:v>0.94</c:v>
                </c:pt>
                <c:pt idx="2596">
                  <c:v>0.93</c:v>
                </c:pt>
                <c:pt idx="2597">
                  <c:v>1.08</c:v>
                </c:pt>
                <c:pt idx="2598">
                  <c:v>1.1499999999999999</c:v>
                </c:pt>
                <c:pt idx="2599">
                  <c:v>1.1200000000000001</c:v>
                </c:pt>
                <c:pt idx="2600">
                  <c:v>1.07</c:v>
                </c:pt>
                <c:pt idx="2601">
                  <c:v>1.1499999999999999</c:v>
                </c:pt>
                <c:pt idx="2602">
                  <c:v>1.1599999999999999</c:v>
                </c:pt>
                <c:pt idx="2603">
                  <c:v>1.29</c:v>
                </c:pt>
                <c:pt idx="2604">
                  <c:v>1.54</c:v>
                </c:pt>
                <c:pt idx="2605">
                  <c:v>1.54</c:v>
                </c:pt>
                <c:pt idx="2606">
                  <c:v>1.54</c:v>
                </c:pt>
                <c:pt idx="2607">
                  <c:v>1.71</c:v>
                </c:pt>
                <c:pt idx="2608">
                  <c:v>1.63</c:v>
                </c:pt>
                <c:pt idx="2609">
                  <c:v>1.69</c:v>
                </c:pt>
                <c:pt idx="2610">
                  <c:v>1.64</c:v>
                </c:pt>
                <c:pt idx="2611">
                  <c:v>1.56</c:v>
                </c:pt>
                <c:pt idx="2612">
                  <c:v>1.57</c:v>
                </c:pt>
                <c:pt idx="2613">
                  <c:v>1.65</c:v>
                </c:pt>
                <c:pt idx="2614">
                  <c:v>1.58</c:v>
                </c:pt>
                <c:pt idx="2615">
                  <c:v>1.66</c:v>
                </c:pt>
                <c:pt idx="2616">
                  <c:v>1.63</c:v>
                </c:pt>
                <c:pt idx="2617">
                  <c:v>1.61</c:v>
                </c:pt>
                <c:pt idx="2618">
                  <c:v>1.63</c:v>
                </c:pt>
                <c:pt idx="2619">
                  <c:v>1.45</c:v>
                </c:pt>
                <c:pt idx="2620">
                  <c:v>1.52</c:v>
                </c:pt>
                <c:pt idx="2621">
                  <c:v>1.49</c:v>
                </c:pt>
                <c:pt idx="2622">
                  <c:v>1.48</c:v>
                </c:pt>
                <c:pt idx="2623">
                  <c:v>1.3</c:v>
                </c:pt>
                <c:pt idx="2624">
                  <c:v>1.31</c:v>
                </c:pt>
                <c:pt idx="2625">
                  <c:v>1.27</c:v>
                </c:pt>
                <c:pt idx="2626">
                  <c:v>1.28</c:v>
                </c:pt>
                <c:pt idx="2627">
                  <c:v>1.23</c:v>
                </c:pt>
                <c:pt idx="2628">
                  <c:v>1.36</c:v>
                </c:pt>
                <c:pt idx="2629">
                  <c:v>1.24</c:v>
                </c:pt>
                <c:pt idx="2630">
                  <c:v>1.34</c:v>
                </c:pt>
                <c:pt idx="2631">
                  <c:v>1.29</c:v>
                </c:pt>
                <c:pt idx="2632">
                  <c:v>1.3</c:v>
                </c:pt>
                <c:pt idx="2633">
                  <c:v>1.34</c:v>
                </c:pt>
                <c:pt idx="2634">
                  <c:v>1.41</c:v>
                </c:pt>
                <c:pt idx="2635">
                  <c:v>1.52</c:v>
                </c:pt>
                <c:pt idx="2636">
                  <c:v>1.58</c:v>
                </c:pt>
                <c:pt idx="2637">
                  <c:v>1.52</c:v>
                </c:pt>
                <c:pt idx="2638">
                  <c:v>1.68</c:v>
                </c:pt>
                <c:pt idx="2639">
                  <c:v>1.57</c:v>
                </c:pt>
                <c:pt idx="2640">
                  <c:v>1.53</c:v>
                </c:pt>
                <c:pt idx="2641">
                  <c:v>1.56</c:v>
                </c:pt>
                <c:pt idx="2642">
                  <c:v>1.59</c:v>
                </c:pt>
                <c:pt idx="2643">
                  <c:v>1.64</c:v>
                </c:pt>
                <c:pt idx="2644">
                  <c:v>1.44</c:v>
                </c:pt>
                <c:pt idx="2645">
                  <c:v>1.49</c:v>
                </c:pt>
                <c:pt idx="2646">
                  <c:v>1.44</c:v>
                </c:pt>
                <c:pt idx="2647">
                  <c:v>1.5</c:v>
                </c:pt>
                <c:pt idx="2648">
                  <c:v>1.52</c:v>
                </c:pt>
                <c:pt idx="2649">
                  <c:v>1.73</c:v>
                </c:pt>
                <c:pt idx="2650">
                  <c:v>1.7</c:v>
                </c:pt>
                <c:pt idx="2651">
                  <c:v>1.83</c:v>
                </c:pt>
                <c:pt idx="2652">
                  <c:v>1.81</c:v>
                </c:pt>
                <c:pt idx="2653">
                  <c:v>1.82</c:v>
                </c:pt>
                <c:pt idx="2654">
                  <c:v>2.0299999999999998</c:v>
                </c:pt>
                <c:pt idx="2655">
                  <c:v>1.97</c:v>
                </c:pt>
                <c:pt idx="2656">
                  <c:v>1.96</c:v>
                </c:pt>
                <c:pt idx="2657">
                  <c:v>1.86</c:v>
                </c:pt>
                <c:pt idx="2658">
                  <c:v>1.98</c:v>
                </c:pt>
                <c:pt idx="2659">
                  <c:v>2.2000000000000002</c:v>
                </c:pt>
                <c:pt idx="2660">
                  <c:v>2.34</c:v>
                </c:pt>
                <c:pt idx="2661">
                  <c:v>2.3199999999999998</c:v>
                </c:pt>
                <c:pt idx="2662">
                  <c:v>2.66</c:v>
                </c:pt>
                <c:pt idx="2663">
                  <c:v>2.83</c:v>
                </c:pt>
                <c:pt idx="2664">
                  <c:v>2.9</c:v>
                </c:pt>
                <c:pt idx="2665">
                  <c:v>2.85</c:v>
                </c:pt>
                <c:pt idx="2666">
                  <c:v>3.05</c:v>
                </c:pt>
                <c:pt idx="2667">
                  <c:v>2.84</c:v>
                </c:pt>
                <c:pt idx="2668">
                  <c:v>2.84</c:v>
                </c:pt>
                <c:pt idx="2669">
                  <c:v>2.75</c:v>
                </c:pt>
                <c:pt idx="2670">
                  <c:v>2.92</c:v>
                </c:pt>
                <c:pt idx="2671">
                  <c:v>3.04</c:v>
                </c:pt>
                <c:pt idx="2672">
                  <c:v>3.28</c:v>
                </c:pt>
                <c:pt idx="2673">
                  <c:v>3.09</c:v>
                </c:pt>
                <c:pt idx="2674">
                  <c:v>2.98</c:v>
                </c:pt>
                <c:pt idx="2675">
                  <c:v>3.01</c:v>
                </c:pt>
                <c:pt idx="2676">
                  <c:v>2.96</c:v>
                </c:pt>
                <c:pt idx="2677">
                  <c:v>2.91</c:v>
                </c:pt>
                <c:pt idx="2678">
                  <c:v>2.68</c:v>
                </c:pt>
                <c:pt idx="2679">
                  <c:v>2.68</c:v>
                </c:pt>
                <c:pt idx="2680">
                  <c:v>2.87</c:v>
                </c:pt>
                <c:pt idx="2681">
                  <c:v>2.88</c:v>
                </c:pt>
                <c:pt idx="2682">
                  <c:v>3.03</c:v>
                </c:pt>
                <c:pt idx="2683">
                  <c:v>3.26</c:v>
                </c:pt>
                <c:pt idx="2684">
                  <c:v>3.29</c:v>
                </c:pt>
                <c:pt idx="2685">
                  <c:v>3.45</c:v>
                </c:pt>
                <c:pt idx="2686">
                  <c:v>3.7</c:v>
                </c:pt>
                <c:pt idx="2687">
                  <c:v>3.76</c:v>
                </c:pt>
                <c:pt idx="2688">
                  <c:v>3.83</c:v>
                </c:pt>
                <c:pt idx="2689">
                  <c:v>3.97</c:v>
                </c:pt>
                <c:pt idx="2690">
                  <c:v>4.24</c:v>
                </c:pt>
                <c:pt idx="2691">
                  <c:v>3.96</c:v>
                </c:pt>
                <c:pt idx="2692">
                  <c:v>4.1399999999999997</c:v>
                </c:pt>
                <c:pt idx="2693">
                  <c:v>3.82</c:v>
                </c:pt>
                <c:pt idx="2694">
                  <c:v>3.77</c:v>
                </c:pt>
                <c:pt idx="2695">
                  <c:v>3.71</c:v>
                </c:pt>
                <c:pt idx="2696">
                  <c:v>3.53</c:v>
                </c:pt>
                <c:pt idx="2697">
                  <c:v>3.48</c:v>
                </c:pt>
                <c:pt idx="2698">
                  <c:v>3.44</c:v>
                </c:pt>
                <c:pt idx="2699">
                  <c:v>3.67</c:v>
                </c:pt>
                <c:pt idx="2700">
                  <c:v>3.83</c:v>
                </c:pt>
                <c:pt idx="2701">
                  <c:v>3.71</c:v>
                </c:pt>
                <c:pt idx="2702">
                  <c:v>3.43</c:v>
                </c:pt>
                <c:pt idx="2703">
                  <c:v>3.39</c:v>
                </c:pt>
                <c:pt idx="2704">
                  <c:v>3.55</c:v>
                </c:pt>
                <c:pt idx="2705">
                  <c:v>3.4</c:v>
                </c:pt>
                <c:pt idx="2706">
                  <c:v>3.67</c:v>
                </c:pt>
                <c:pt idx="2707">
                  <c:v>3.86</c:v>
                </c:pt>
                <c:pt idx="2708">
                  <c:v>3.88</c:v>
                </c:pt>
                <c:pt idx="2709">
                  <c:v>4.08</c:v>
                </c:pt>
                <c:pt idx="2710">
                  <c:v>3.93</c:v>
                </c:pt>
                <c:pt idx="2711">
                  <c:v>3.56</c:v>
                </c:pt>
                <c:pt idx="2712">
                  <c:v>3.38</c:v>
                </c:pt>
                <c:pt idx="2713">
                  <c:v>3.55</c:v>
                </c:pt>
                <c:pt idx="2714">
                  <c:v>3.3</c:v>
                </c:pt>
                <c:pt idx="2715">
                  <c:v>3.45</c:v>
                </c:pt>
                <c:pt idx="2716">
                  <c:v>3.54</c:v>
                </c:pt>
                <c:pt idx="2717">
                  <c:v>3.53</c:v>
                </c:pt>
                <c:pt idx="2718">
                  <c:v>3.37</c:v>
                </c:pt>
                <c:pt idx="2719">
                  <c:v>3.39</c:v>
                </c:pt>
                <c:pt idx="2720">
                  <c:v>3.65</c:v>
                </c:pt>
                <c:pt idx="2721">
                  <c:v>3.83</c:v>
                </c:pt>
                <c:pt idx="2722">
                  <c:v>3.61</c:v>
                </c:pt>
                <c:pt idx="2723">
                  <c:v>3.73</c:v>
                </c:pt>
                <c:pt idx="2724">
                  <c:v>3.72</c:v>
                </c:pt>
                <c:pt idx="2725">
                  <c:v>3.8</c:v>
                </c:pt>
                <c:pt idx="2726">
                  <c:v>3.85</c:v>
                </c:pt>
                <c:pt idx="2727">
                  <c:v>4.05</c:v>
                </c:pt>
                <c:pt idx="2728">
                  <c:v>3.76</c:v>
                </c:pt>
                <c:pt idx="2729">
                  <c:v>3.85</c:v>
                </c:pt>
                <c:pt idx="2730">
                  <c:v>4.01</c:v>
                </c:pt>
                <c:pt idx="2731">
                  <c:v>4.2</c:v>
                </c:pt>
                <c:pt idx="2732">
                  <c:v>4.09</c:v>
                </c:pt>
                <c:pt idx="2733">
                  <c:v>4.3</c:v>
                </c:pt>
                <c:pt idx="2734">
                  <c:v>4.2300000000000004</c:v>
                </c:pt>
                <c:pt idx="2735">
                  <c:v>4.09</c:v>
                </c:pt>
                <c:pt idx="2736">
                  <c:v>4.2699999999999996</c:v>
                </c:pt>
                <c:pt idx="2737">
                  <c:v>4.29</c:v>
                </c:pt>
                <c:pt idx="2738">
                  <c:v>4.49</c:v>
                </c:pt>
                <c:pt idx="2739">
                  <c:v>4.59</c:v>
                </c:pt>
                <c:pt idx="2740">
                  <c:v>4.72</c:v>
                </c:pt>
                <c:pt idx="2741">
                  <c:v>4.7</c:v>
                </c:pt>
                <c:pt idx="2742">
                  <c:v>4.9800000000000004</c:v>
                </c:pt>
                <c:pt idx="2743">
                  <c:v>4.8600000000000003</c:v>
                </c:pt>
                <c:pt idx="2744">
                  <c:v>4.67</c:v>
                </c:pt>
                <c:pt idx="2745">
                  <c:v>4.62</c:v>
                </c:pt>
                <c:pt idx="2746">
                  <c:v>4.45</c:v>
                </c:pt>
                <c:pt idx="2747">
                  <c:v>4.42</c:v>
                </c:pt>
                <c:pt idx="2748">
                  <c:v>4.37</c:v>
                </c:pt>
                <c:pt idx="2749">
                  <c:v>4.1399999999999997</c:v>
                </c:pt>
                <c:pt idx="2750">
                  <c:v>3.92</c:v>
                </c:pt>
                <c:pt idx="2751">
                  <c:v>3.89</c:v>
                </c:pt>
                <c:pt idx="2752">
                  <c:v>3.84</c:v>
                </c:pt>
                <c:pt idx="2753">
                  <c:v>3.99</c:v>
                </c:pt>
                <c:pt idx="2754">
                  <c:v>3.98</c:v>
                </c:pt>
                <c:pt idx="2755">
                  <c:v>4.1399999999999997</c:v>
                </c:pt>
                <c:pt idx="2756">
                  <c:v>4.1399999999999997</c:v>
                </c:pt>
                <c:pt idx="2757">
                  <c:v>3.87</c:v>
                </c:pt>
                <c:pt idx="2758">
                  <c:v>4.1500000000000004</c:v>
                </c:pt>
                <c:pt idx="2759">
                  <c:v>4.24</c:v>
                </c:pt>
                <c:pt idx="2760">
                  <c:v>4.33</c:v>
                </c:pt>
                <c:pt idx="2761">
                  <c:v>4.25</c:v>
                </c:pt>
                <c:pt idx="2762">
                  <c:v>4.09</c:v>
                </c:pt>
                <c:pt idx="2763">
                  <c:v>4.29</c:v>
                </c:pt>
                <c:pt idx="2764">
                  <c:v>4.2699999999999996</c:v>
                </c:pt>
                <c:pt idx="2765">
                  <c:v>4.2</c:v>
                </c:pt>
                <c:pt idx="2766">
                  <c:v>4.3099999999999996</c:v>
                </c:pt>
                <c:pt idx="2767">
                  <c:v>4.5599999999999996</c:v>
                </c:pt>
                <c:pt idx="2768">
                  <c:v>4.6399999999999997</c:v>
                </c:pt>
                <c:pt idx="2769">
                  <c:v>4.7</c:v>
                </c:pt>
                <c:pt idx="2770">
                  <c:v>4.58</c:v>
                </c:pt>
                <c:pt idx="2771">
                  <c:v>4.45</c:v>
                </c:pt>
                <c:pt idx="2772">
                  <c:v>4.38</c:v>
                </c:pt>
                <c:pt idx="2773">
                  <c:v>4.47</c:v>
                </c:pt>
                <c:pt idx="2774">
                  <c:v>4.55</c:v>
                </c:pt>
                <c:pt idx="2775">
                  <c:v>4.28</c:v>
                </c:pt>
                <c:pt idx="2776">
                  <c:v>4.24</c:v>
                </c:pt>
                <c:pt idx="2777">
                  <c:v>4.25</c:v>
                </c:pt>
                <c:pt idx="2778">
                  <c:v>4.29</c:v>
                </c:pt>
                <c:pt idx="2779">
                  <c:v>4.3600000000000003</c:v>
                </c:pt>
                <c:pt idx="2780">
                  <c:v>4.2</c:v>
                </c:pt>
                <c:pt idx="2781">
                  <c:v>4.2</c:v>
                </c:pt>
                <c:pt idx="2782">
                  <c:v>4.2699999999999996</c:v>
                </c:pt>
                <c:pt idx="2783">
                  <c:v>3.99</c:v>
                </c:pt>
                <c:pt idx="2784">
                  <c:v>3.99</c:v>
                </c:pt>
                <c:pt idx="2785">
                  <c:v>3.92</c:v>
                </c:pt>
                <c:pt idx="2786">
                  <c:v>3.86</c:v>
                </c:pt>
                <c:pt idx="2787">
                  <c:v>3.87</c:v>
                </c:pt>
                <c:pt idx="2788">
                  <c:v>3.73</c:v>
                </c:pt>
                <c:pt idx="2789">
                  <c:v>3.68</c:v>
                </c:pt>
                <c:pt idx="2790">
                  <c:v>3.73</c:v>
                </c:pt>
                <c:pt idx="2791">
                  <c:v>3.79</c:v>
                </c:pt>
                <c:pt idx="2792">
                  <c:v>3.85</c:v>
                </c:pt>
                <c:pt idx="2793">
                  <c:v>4.09</c:v>
                </c:pt>
                <c:pt idx="2794">
                  <c:v>4.09</c:v>
                </c:pt>
                <c:pt idx="2795">
                  <c:v>4.21</c:v>
                </c:pt>
                <c:pt idx="2796">
                  <c:v>4.28</c:v>
                </c:pt>
                <c:pt idx="2797">
                  <c:v>4.3099999999999996</c:v>
                </c:pt>
                <c:pt idx="2798">
                  <c:v>4.43</c:v>
                </c:pt>
                <c:pt idx="2799">
                  <c:v>4.43</c:v>
                </c:pt>
                <c:pt idx="2800">
                  <c:v>4.25</c:v>
                </c:pt>
                <c:pt idx="2801">
                  <c:v>4.17</c:v>
                </c:pt>
                <c:pt idx="2802">
                  <c:v>4.32</c:v>
                </c:pt>
                <c:pt idx="2803">
                  <c:v>4.57</c:v>
                </c:pt>
                <c:pt idx="2804">
                  <c:v>4.58</c:v>
                </c:pt>
                <c:pt idx="2805">
                  <c:v>4.57</c:v>
                </c:pt>
                <c:pt idx="2806">
                  <c:v>4.68</c:v>
                </c:pt>
                <c:pt idx="2807">
                  <c:v>4.6100000000000003</c:v>
                </c:pt>
                <c:pt idx="2808">
                  <c:v>4.6500000000000004</c:v>
                </c:pt>
                <c:pt idx="2809" formatCode="0.00">
                  <c:v>4.5190000000000001</c:v>
                </c:pt>
                <c:pt idx="2810" formatCode="0.00">
                  <c:v>4.4450000000000003</c:v>
                </c:pt>
                <c:pt idx="2811" formatCode="0.00">
                  <c:v>4.5359999999999996</c:v>
                </c:pt>
                <c:pt idx="2812" formatCode="0.00">
                  <c:v>4.5110000000000001</c:v>
                </c:pt>
                <c:pt idx="2813" formatCode="0.00">
                  <c:v>4.2649999999999997</c:v>
                </c:pt>
                <c:pt idx="2814" formatCode="0.00">
                  <c:v>4.2759999999999998</c:v>
                </c:pt>
                <c:pt idx="2815" formatCode="0.00">
                  <c:v>4.2729999999999997</c:v>
                </c:pt>
                <c:pt idx="2816" formatCode="0.00">
                  <c:v>4.2350000000000003</c:v>
                </c:pt>
                <c:pt idx="2817" formatCode="0.00">
                  <c:v>4.3659999999999997</c:v>
                </c:pt>
                <c:pt idx="2818" formatCode="0.00">
                  <c:v>4.0330000000000004</c:v>
                </c:pt>
                <c:pt idx="2819" formatCode="0.00">
                  <c:v>4.4359999999999999</c:v>
                </c:pt>
                <c:pt idx="2820" formatCode="0.00">
                  <c:v>4.33</c:v>
                </c:pt>
                <c:pt idx="2821" formatCode="0.00">
                  <c:v>4.3250000000000002</c:v>
                </c:pt>
                <c:pt idx="2822" formatCode="0.00">
                  <c:v>4.2210000000000001</c:v>
                </c:pt>
                <c:pt idx="2823" formatCode="0.00">
                  <c:v>4.3810000000000002</c:v>
                </c:pt>
                <c:pt idx="2824" formatCode="0.00">
                  <c:v>4.4349999999999996</c:v>
                </c:pt>
                <c:pt idx="2825" formatCode="0.00">
                  <c:v>4.54</c:v>
                </c:pt>
                <c:pt idx="2826" formatCode="0.00">
                  <c:v>4.4240000000000004</c:v>
                </c:pt>
                <c:pt idx="2827" formatCode="0.00">
                  <c:v>4.391</c:v>
                </c:pt>
                <c:pt idx="2828" formatCode="0.00">
                  <c:v>4.3680000000000003</c:v>
                </c:pt>
                <c:pt idx="2829" formatCode="0.00">
                  <c:v>4.3959999999999999</c:v>
                </c:pt>
                <c:pt idx="2830" formatCode="0.00">
                  <c:v>4.2389999999999999</c:v>
                </c:pt>
                <c:pt idx="2831" formatCode="0.00">
                  <c:v>4.351</c:v>
                </c:pt>
                <c:pt idx="2832" formatCode="0.00">
                  <c:v>4.351</c:v>
                </c:pt>
                <c:pt idx="2833" formatCode="0.00">
                  <c:v>4.4569999999999999</c:v>
                </c:pt>
                <c:pt idx="2834" formatCode="0.00">
                  <c:v>4.4020000000000001</c:v>
                </c:pt>
                <c:pt idx="2835" formatCode="0.00">
                  <c:v>4.375</c:v>
                </c:pt>
                <c:pt idx="2836">
                  <c:v>4.2300000000000004</c:v>
                </c:pt>
                <c:pt idx="2837">
                  <c:v>4.29</c:v>
                </c:pt>
                <c:pt idx="2838">
                  <c:v>4.33</c:v>
                </c:pt>
                <c:pt idx="2839">
                  <c:v>4.22</c:v>
                </c:pt>
                <c:pt idx="2840">
                  <c:v>4.17</c:v>
                </c:pt>
                <c:pt idx="2841">
                  <c:v>4.01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0D-4547-A739-8D0CCE76ED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30-Year Fixed Mortgage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Sheet1!$A$2:$A$2843</c:f>
              <c:numCache>
                <c:formatCode>m/d/yyyy</c:formatCode>
                <c:ptCount val="2842"/>
                <c:pt idx="0">
                  <c:v>26025</c:v>
                </c:pt>
                <c:pt idx="1">
                  <c:v>26032</c:v>
                </c:pt>
                <c:pt idx="2">
                  <c:v>26039</c:v>
                </c:pt>
                <c:pt idx="3">
                  <c:v>26046</c:v>
                </c:pt>
                <c:pt idx="4">
                  <c:v>26053</c:v>
                </c:pt>
                <c:pt idx="5">
                  <c:v>26060</c:v>
                </c:pt>
                <c:pt idx="6">
                  <c:v>26067</c:v>
                </c:pt>
                <c:pt idx="7">
                  <c:v>26074</c:v>
                </c:pt>
                <c:pt idx="8">
                  <c:v>26081</c:v>
                </c:pt>
                <c:pt idx="9">
                  <c:v>26088</c:v>
                </c:pt>
                <c:pt idx="10">
                  <c:v>26095</c:v>
                </c:pt>
                <c:pt idx="11">
                  <c:v>26102</c:v>
                </c:pt>
                <c:pt idx="12">
                  <c:v>26109</c:v>
                </c:pt>
                <c:pt idx="13">
                  <c:v>26116</c:v>
                </c:pt>
                <c:pt idx="14">
                  <c:v>26123</c:v>
                </c:pt>
                <c:pt idx="15">
                  <c:v>26130</c:v>
                </c:pt>
                <c:pt idx="16">
                  <c:v>26137</c:v>
                </c:pt>
                <c:pt idx="17">
                  <c:v>26144</c:v>
                </c:pt>
                <c:pt idx="18">
                  <c:v>26151</c:v>
                </c:pt>
                <c:pt idx="19">
                  <c:v>26158</c:v>
                </c:pt>
                <c:pt idx="20">
                  <c:v>26165</c:v>
                </c:pt>
                <c:pt idx="21">
                  <c:v>26172</c:v>
                </c:pt>
                <c:pt idx="22">
                  <c:v>26179</c:v>
                </c:pt>
                <c:pt idx="23">
                  <c:v>26186</c:v>
                </c:pt>
                <c:pt idx="24">
                  <c:v>26193</c:v>
                </c:pt>
                <c:pt idx="25">
                  <c:v>26200</c:v>
                </c:pt>
                <c:pt idx="26">
                  <c:v>26207</c:v>
                </c:pt>
                <c:pt idx="27">
                  <c:v>26214</c:v>
                </c:pt>
                <c:pt idx="28">
                  <c:v>26221</c:v>
                </c:pt>
                <c:pt idx="29">
                  <c:v>26228</c:v>
                </c:pt>
                <c:pt idx="30">
                  <c:v>26235</c:v>
                </c:pt>
                <c:pt idx="31">
                  <c:v>26242</c:v>
                </c:pt>
                <c:pt idx="32">
                  <c:v>26249</c:v>
                </c:pt>
                <c:pt idx="33">
                  <c:v>26256</c:v>
                </c:pt>
                <c:pt idx="34">
                  <c:v>26263</c:v>
                </c:pt>
                <c:pt idx="35">
                  <c:v>26270</c:v>
                </c:pt>
                <c:pt idx="36">
                  <c:v>26277</c:v>
                </c:pt>
                <c:pt idx="37">
                  <c:v>26284</c:v>
                </c:pt>
                <c:pt idx="38">
                  <c:v>26291</c:v>
                </c:pt>
                <c:pt idx="39">
                  <c:v>26298</c:v>
                </c:pt>
                <c:pt idx="40">
                  <c:v>26305</c:v>
                </c:pt>
                <c:pt idx="41">
                  <c:v>26312</c:v>
                </c:pt>
                <c:pt idx="42">
                  <c:v>26319</c:v>
                </c:pt>
                <c:pt idx="43">
                  <c:v>26326</c:v>
                </c:pt>
                <c:pt idx="44">
                  <c:v>26333</c:v>
                </c:pt>
                <c:pt idx="45">
                  <c:v>26340</c:v>
                </c:pt>
                <c:pt idx="46">
                  <c:v>26347</c:v>
                </c:pt>
                <c:pt idx="47">
                  <c:v>26354</c:v>
                </c:pt>
                <c:pt idx="48">
                  <c:v>26361</c:v>
                </c:pt>
                <c:pt idx="49">
                  <c:v>26368</c:v>
                </c:pt>
                <c:pt idx="50">
                  <c:v>26375</c:v>
                </c:pt>
                <c:pt idx="51">
                  <c:v>26382</c:v>
                </c:pt>
                <c:pt idx="52">
                  <c:v>26389</c:v>
                </c:pt>
                <c:pt idx="53">
                  <c:v>26396</c:v>
                </c:pt>
                <c:pt idx="54">
                  <c:v>26403</c:v>
                </c:pt>
                <c:pt idx="55">
                  <c:v>26410</c:v>
                </c:pt>
                <c:pt idx="56">
                  <c:v>26417</c:v>
                </c:pt>
                <c:pt idx="57">
                  <c:v>26424</c:v>
                </c:pt>
                <c:pt idx="58">
                  <c:v>26431</c:v>
                </c:pt>
                <c:pt idx="59">
                  <c:v>26438</c:v>
                </c:pt>
                <c:pt idx="60">
                  <c:v>26445</c:v>
                </c:pt>
                <c:pt idx="61">
                  <c:v>26452</c:v>
                </c:pt>
                <c:pt idx="62">
                  <c:v>26459</c:v>
                </c:pt>
                <c:pt idx="63">
                  <c:v>26466</c:v>
                </c:pt>
                <c:pt idx="64">
                  <c:v>26473</c:v>
                </c:pt>
                <c:pt idx="65">
                  <c:v>26480</c:v>
                </c:pt>
                <c:pt idx="66">
                  <c:v>26487</c:v>
                </c:pt>
                <c:pt idx="67">
                  <c:v>26494</c:v>
                </c:pt>
                <c:pt idx="68">
                  <c:v>26501</c:v>
                </c:pt>
                <c:pt idx="69">
                  <c:v>26508</c:v>
                </c:pt>
                <c:pt idx="70">
                  <c:v>26515</c:v>
                </c:pt>
                <c:pt idx="71">
                  <c:v>26522</c:v>
                </c:pt>
                <c:pt idx="72">
                  <c:v>26529</c:v>
                </c:pt>
                <c:pt idx="73">
                  <c:v>26536</c:v>
                </c:pt>
                <c:pt idx="74">
                  <c:v>26543</c:v>
                </c:pt>
                <c:pt idx="75">
                  <c:v>26550</c:v>
                </c:pt>
                <c:pt idx="76">
                  <c:v>26557</c:v>
                </c:pt>
                <c:pt idx="77">
                  <c:v>26564</c:v>
                </c:pt>
                <c:pt idx="78">
                  <c:v>26571</c:v>
                </c:pt>
                <c:pt idx="79">
                  <c:v>26578</c:v>
                </c:pt>
                <c:pt idx="80">
                  <c:v>26585</c:v>
                </c:pt>
                <c:pt idx="81">
                  <c:v>26592</c:v>
                </c:pt>
                <c:pt idx="82">
                  <c:v>26599</c:v>
                </c:pt>
                <c:pt idx="83">
                  <c:v>26606</c:v>
                </c:pt>
                <c:pt idx="84">
                  <c:v>26613</c:v>
                </c:pt>
                <c:pt idx="85">
                  <c:v>26620</c:v>
                </c:pt>
                <c:pt idx="86">
                  <c:v>26627</c:v>
                </c:pt>
                <c:pt idx="87">
                  <c:v>26634</c:v>
                </c:pt>
                <c:pt idx="88">
                  <c:v>26641</c:v>
                </c:pt>
                <c:pt idx="89">
                  <c:v>26648</c:v>
                </c:pt>
                <c:pt idx="90">
                  <c:v>26655</c:v>
                </c:pt>
                <c:pt idx="91">
                  <c:v>26662</c:v>
                </c:pt>
                <c:pt idx="92">
                  <c:v>26669</c:v>
                </c:pt>
                <c:pt idx="93">
                  <c:v>26676</c:v>
                </c:pt>
                <c:pt idx="94">
                  <c:v>26683</c:v>
                </c:pt>
                <c:pt idx="95">
                  <c:v>26690</c:v>
                </c:pt>
                <c:pt idx="96">
                  <c:v>26697</c:v>
                </c:pt>
                <c:pt idx="97">
                  <c:v>26704</c:v>
                </c:pt>
                <c:pt idx="98">
                  <c:v>26711</c:v>
                </c:pt>
                <c:pt idx="99">
                  <c:v>26718</c:v>
                </c:pt>
                <c:pt idx="100">
                  <c:v>26725</c:v>
                </c:pt>
                <c:pt idx="101">
                  <c:v>26732</c:v>
                </c:pt>
                <c:pt idx="102">
                  <c:v>26739</c:v>
                </c:pt>
                <c:pt idx="103">
                  <c:v>26746</c:v>
                </c:pt>
                <c:pt idx="104">
                  <c:v>26753</c:v>
                </c:pt>
                <c:pt idx="105">
                  <c:v>26760</c:v>
                </c:pt>
                <c:pt idx="106">
                  <c:v>26767</c:v>
                </c:pt>
                <c:pt idx="107">
                  <c:v>26774</c:v>
                </c:pt>
                <c:pt idx="108">
                  <c:v>26781</c:v>
                </c:pt>
                <c:pt idx="109">
                  <c:v>26788</c:v>
                </c:pt>
                <c:pt idx="110">
                  <c:v>26795</c:v>
                </c:pt>
                <c:pt idx="111">
                  <c:v>26802</c:v>
                </c:pt>
                <c:pt idx="112">
                  <c:v>26808</c:v>
                </c:pt>
                <c:pt idx="113">
                  <c:v>26816</c:v>
                </c:pt>
                <c:pt idx="114">
                  <c:v>26823</c:v>
                </c:pt>
                <c:pt idx="115">
                  <c:v>26830</c:v>
                </c:pt>
                <c:pt idx="116">
                  <c:v>26837</c:v>
                </c:pt>
                <c:pt idx="117">
                  <c:v>26844</c:v>
                </c:pt>
                <c:pt idx="118">
                  <c:v>26851</c:v>
                </c:pt>
                <c:pt idx="119">
                  <c:v>26858</c:v>
                </c:pt>
                <c:pt idx="120">
                  <c:v>26865</c:v>
                </c:pt>
                <c:pt idx="121">
                  <c:v>26872</c:v>
                </c:pt>
                <c:pt idx="122">
                  <c:v>26879</c:v>
                </c:pt>
                <c:pt idx="123">
                  <c:v>26886</c:v>
                </c:pt>
                <c:pt idx="124">
                  <c:v>26893</c:v>
                </c:pt>
                <c:pt idx="125">
                  <c:v>26900</c:v>
                </c:pt>
                <c:pt idx="126">
                  <c:v>26907</c:v>
                </c:pt>
                <c:pt idx="127">
                  <c:v>26914</c:v>
                </c:pt>
                <c:pt idx="128">
                  <c:v>26921</c:v>
                </c:pt>
                <c:pt idx="129">
                  <c:v>26928</c:v>
                </c:pt>
                <c:pt idx="130">
                  <c:v>26935</c:v>
                </c:pt>
                <c:pt idx="131">
                  <c:v>26942</c:v>
                </c:pt>
                <c:pt idx="132">
                  <c:v>26949</c:v>
                </c:pt>
                <c:pt idx="133">
                  <c:v>26956</c:v>
                </c:pt>
                <c:pt idx="134">
                  <c:v>26963</c:v>
                </c:pt>
                <c:pt idx="135">
                  <c:v>26970</c:v>
                </c:pt>
                <c:pt idx="136">
                  <c:v>26977</c:v>
                </c:pt>
                <c:pt idx="137">
                  <c:v>26984</c:v>
                </c:pt>
                <c:pt idx="138">
                  <c:v>26991</c:v>
                </c:pt>
                <c:pt idx="139">
                  <c:v>26998</c:v>
                </c:pt>
                <c:pt idx="140">
                  <c:v>27005</c:v>
                </c:pt>
                <c:pt idx="141">
                  <c:v>27012</c:v>
                </c:pt>
                <c:pt idx="142">
                  <c:v>27019</c:v>
                </c:pt>
                <c:pt idx="143">
                  <c:v>27026</c:v>
                </c:pt>
                <c:pt idx="144">
                  <c:v>27033</c:v>
                </c:pt>
                <c:pt idx="145">
                  <c:v>27040</c:v>
                </c:pt>
                <c:pt idx="146">
                  <c:v>27047</c:v>
                </c:pt>
                <c:pt idx="147">
                  <c:v>27054</c:v>
                </c:pt>
                <c:pt idx="148">
                  <c:v>27061</c:v>
                </c:pt>
                <c:pt idx="149">
                  <c:v>27068</c:v>
                </c:pt>
                <c:pt idx="150">
                  <c:v>27075</c:v>
                </c:pt>
                <c:pt idx="151">
                  <c:v>27082</c:v>
                </c:pt>
                <c:pt idx="152">
                  <c:v>27089</c:v>
                </c:pt>
                <c:pt idx="153">
                  <c:v>27096</c:v>
                </c:pt>
                <c:pt idx="154">
                  <c:v>27103</c:v>
                </c:pt>
                <c:pt idx="155">
                  <c:v>27110</c:v>
                </c:pt>
                <c:pt idx="156">
                  <c:v>27117</c:v>
                </c:pt>
                <c:pt idx="157">
                  <c:v>27124</c:v>
                </c:pt>
                <c:pt idx="158">
                  <c:v>27131</c:v>
                </c:pt>
                <c:pt idx="159">
                  <c:v>27138</c:v>
                </c:pt>
                <c:pt idx="160">
                  <c:v>27145</c:v>
                </c:pt>
                <c:pt idx="161">
                  <c:v>27152</c:v>
                </c:pt>
                <c:pt idx="162">
                  <c:v>27159</c:v>
                </c:pt>
                <c:pt idx="163">
                  <c:v>27166</c:v>
                </c:pt>
                <c:pt idx="164">
                  <c:v>27173</c:v>
                </c:pt>
                <c:pt idx="165">
                  <c:v>27180</c:v>
                </c:pt>
                <c:pt idx="166">
                  <c:v>27187</c:v>
                </c:pt>
                <c:pt idx="167">
                  <c:v>27194</c:v>
                </c:pt>
                <c:pt idx="168">
                  <c:v>27201</c:v>
                </c:pt>
                <c:pt idx="169">
                  <c:v>27208</c:v>
                </c:pt>
                <c:pt idx="170">
                  <c:v>27215</c:v>
                </c:pt>
                <c:pt idx="171">
                  <c:v>27222</c:v>
                </c:pt>
                <c:pt idx="172">
                  <c:v>27229</c:v>
                </c:pt>
                <c:pt idx="173">
                  <c:v>27236</c:v>
                </c:pt>
                <c:pt idx="174">
                  <c:v>27243</c:v>
                </c:pt>
                <c:pt idx="175">
                  <c:v>27250</c:v>
                </c:pt>
                <c:pt idx="176">
                  <c:v>27257</c:v>
                </c:pt>
                <c:pt idx="177">
                  <c:v>27264</c:v>
                </c:pt>
                <c:pt idx="178">
                  <c:v>27271</c:v>
                </c:pt>
                <c:pt idx="179">
                  <c:v>27278</c:v>
                </c:pt>
                <c:pt idx="180">
                  <c:v>27285</c:v>
                </c:pt>
                <c:pt idx="181">
                  <c:v>27292</c:v>
                </c:pt>
                <c:pt idx="182">
                  <c:v>27299</c:v>
                </c:pt>
                <c:pt idx="183">
                  <c:v>27306</c:v>
                </c:pt>
                <c:pt idx="184">
                  <c:v>27313</c:v>
                </c:pt>
                <c:pt idx="185">
                  <c:v>27320</c:v>
                </c:pt>
                <c:pt idx="186">
                  <c:v>27327</c:v>
                </c:pt>
                <c:pt idx="187">
                  <c:v>27334</c:v>
                </c:pt>
                <c:pt idx="188">
                  <c:v>27341</c:v>
                </c:pt>
                <c:pt idx="189">
                  <c:v>27348</c:v>
                </c:pt>
                <c:pt idx="190">
                  <c:v>27355</c:v>
                </c:pt>
                <c:pt idx="191">
                  <c:v>27362</c:v>
                </c:pt>
                <c:pt idx="192">
                  <c:v>27369</c:v>
                </c:pt>
                <c:pt idx="193">
                  <c:v>27376</c:v>
                </c:pt>
                <c:pt idx="194">
                  <c:v>27383</c:v>
                </c:pt>
                <c:pt idx="195">
                  <c:v>27390</c:v>
                </c:pt>
                <c:pt idx="196">
                  <c:v>27397</c:v>
                </c:pt>
                <c:pt idx="197">
                  <c:v>27404</c:v>
                </c:pt>
                <c:pt idx="198">
                  <c:v>27411</c:v>
                </c:pt>
                <c:pt idx="199">
                  <c:v>27418</c:v>
                </c:pt>
                <c:pt idx="200">
                  <c:v>27425</c:v>
                </c:pt>
                <c:pt idx="201">
                  <c:v>27432</c:v>
                </c:pt>
                <c:pt idx="202">
                  <c:v>27439</c:v>
                </c:pt>
                <c:pt idx="203">
                  <c:v>27446</c:v>
                </c:pt>
                <c:pt idx="204">
                  <c:v>27453</c:v>
                </c:pt>
                <c:pt idx="205">
                  <c:v>27460</c:v>
                </c:pt>
                <c:pt idx="206">
                  <c:v>27467</c:v>
                </c:pt>
                <c:pt idx="207">
                  <c:v>27474</c:v>
                </c:pt>
                <c:pt idx="208">
                  <c:v>27481</c:v>
                </c:pt>
                <c:pt idx="209">
                  <c:v>27488</c:v>
                </c:pt>
                <c:pt idx="210">
                  <c:v>27495</c:v>
                </c:pt>
                <c:pt idx="211">
                  <c:v>27502</c:v>
                </c:pt>
                <c:pt idx="212">
                  <c:v>27509</c:v>
                </c:pt>
                <c:pt idx="213">
                  <c:v>27516</c:v>
                </c:pt>
                <c:pt idx="214">
                  <c:v>27523</c:v>
                </c:pt>
                <c:pt idx="215">
                  <c:v>27530</c:v>
                </c:pt>
                <c:pt idx="216">
                  <c:v>27537</c:v>
                </c:pt>
                <c:pt idx="217">
                  <c:v>27544</c:v>
                </c:pt>
                <c:pt idx="218">
                  <c:v>27551</c:v>
                </c:pt>
                <c:pt idx="219">
                  <c:v>27558</c:v>
                </c:pt>
                <c:pt idx="220">
                  <c:v>27565</c:v>
                </c:pt>
                <c:pt idx="221">
                  <c:v>27572</c:v>
                </c:pt>
                <c:pt idx="222">
                  <c:v>27578</c:v>
                </c:pt>
                <c:pt idx="223">
                  <c:v>27586</c:v>
                </c:pt>
                <c:pt idx="224">
                  <c:v>27593</c:v>
                </c:pt>
                <c:pt idx="225">
                  <c:v>27600</c:v>
                </c:pt>
                <c:pt idx="226">
                  <c:v>27607</c:v>
                </c:pt>
                <c:pt idx="227">
                  <c:v>27614</c:v>
                </c:pt>
                <c:pt idx="228">
                  <c:v>27621</c:v>
                </c:pt>
                <c:pt idx="229">
                  <c:v>27628</c:v>
                </c:pt>
                <c:pt idx="230">
                  <c:v>27635</c:v>
                </c:pt>
                <c:pt idx="231">
                  <c:v>27642</c:v>
                </c:pt>
                <c:pt idx="232">
                  <c:v>27649</c:v>
                </c:pt>
                <c:pt idx="233">
                  <c:v>27656</c:v>
                </c:pt>
                <c:pt idx="234">
                  <c:v>27663</c:v>
                </c:pt>
                <c:pt idx="235">
                  <c:v>27670</c:v>
                </c:pt>
                <c:pt idx="236">
                  <c:v>27677</c:v>
                </c:pt>
                <c:pt idx="237">
                  <c:v>27684</c:v>
                </c:pt>
                <c:pt idx="238">
                  <c:v>27691</c:v>
                </c:pt>
                <c:pt idx="239">
                  <c:v>27698</c:v>
                </c:pt>
                <c:pt idx="240">
                  <c:v>27705</c:v>
                </c:pt>
                <c:pt idx="241">
                  <c:v>27712</c:v>
                </c:pt>
                <c:pt idx="242">
                  <c:v>27719</c:v>
                </c:pt>
                <c:pt idx="243">
                  <c:v>27726</c:v>
                </c:pt>
                <c:pt idx="244">
                  <c:v>27733</c:v>
                </c:pt>
                <c:pt idx="245">
                  <c:v>27740</c:v>
                </c:pt>
                <c:pt idx="246">
                  <c:v>27747</c:v>
                </c:pt>
                <c:pt idx="247">
                  <c:v>27754</c:v>
                </c:pt>
                <c:pt idx="248">
                  <c:v>27761</c:v>
                </c:pt>
                <c:pt idx="249">
                  <c:v>27768</c:v>
                </c:pt>
                <c:pt idx="250">
                  <c:v>27775</c:v>
                </c:pt>
                <c:pt idx="251">
                  <c:v>27782</c:v>
                </c:pt>
                <c:pt idx="252">
                  <c:v>27789</c:v>
                </c:pt>
                <c:pt idx="253">
                  <c:v>27796</c:v>
                </c:pt>
                <c:pt idx="254">
                  <c:v>27803</c:v>
                </c:pt>
                <c:pt idx="255">
                  <c:v>27810</c:v>
                </c:pt>
                <c:pt idx="256">
                  <c:v>27817</c:v>
                </c:pt>
                <c:pt idx="257">
                  <c:v>27824</c:v>
                </c:pt>
                <c:pt idx="258">
                  <c:v>27831</c:v>
                </c:pt>
                <c:pt idx="259">
                  <c:v>27838</c:v>
                </c:pt>
                <c:pt idx="260">
                  <c:v>27845</c:v>
                </c:pt>
                <c:pt idx="261">
                  <c:v>27852</c:v>
                </c:pt>
                <c:pt idx="262">
                  <c:v>27859</c:v>
                </c:pt>
                <c:pt idx="263">
                  <c:v>27866</c:v>
                </c:pt>
                <c:pt idx="264">
                  <c:v>27873</c:v>
                </c:pt>
                <c:pt idx="265">
                  <c:v>27880</c:v>
                </c:pt>
                <c:pt idx="266">
                  <c:v>27887</c:v>
                </c:pt>
                <c:pt idx="267">
                  <c:v>27894</c:v>
                </c:pt>
                <c:pt idx="268">
                  <c:v>27901</c:v>
                </c:pt>
                <c:pt idx="269">
                  <c:v>27908</c:v>
                </c:pt>
                <c:pt idx="270">
                  <c:v>27915</c:v>
                </c:pt>
                <c:pt idx="271">
                  <c:v>27922</c:v>
                </c:pt>
                <c:pt idx="272">
                  <c:v>27929</c:v>
                </c:pt>
                <c:pt idx="273">
                  <c:v>27936</c:v>
                </c:pt>
                <c:pt idx="274">
                  <c:v>27943</c:v>
                </c:pt>
                <c:pt idx="275">
                  <c:v>27950</c:v>
                </c:pt>
                <c:pt idx="276">
                  <c:v>27957</c:v>
                </c:pt>
                <c:pt idx="277">
                  <c:v>27964</c:v>
                </c:pt>
                <c:pt idx="278">
                  <c:v>27971</c:v>
                </c:pt>
                <c:pt idx="279">
                  <c:v>27978</c:v>
                </c:pt>
                <c:pt idx="280">
                  <c:v>27985</c:v>
                </c:pt>
                <c:pt idx="281">
                  <c:v>27992</c:v>
                </c:pt>
                <c:pt idx="282">
                  <c:v>27999</c:v>
                </c:pt>
                <c:pt idx="283">
                  <c:v>28006</c:v>
                </c:pt>
                <c:pt idx="284">
                  <c:v>28013</c:v>
                </c:pt>
                <c:pt idx="285">
                  <c:v>28020</c:v>
                </c:pt>
                <c:pt idx="286">
                  <c:v>28027</c:v>
                </c:pt>
                <c:pt idx="287">
                  <c:v>28034</c:v>
                </c:pt>
                <c:pt idx="288">
                  <c:v>28041</c:v>
                </c:pt>
                <c:pt idx="289">
                  <c:v>28048</c:v>
                </c:pt>
                <c:pt idx="290">
                  <c:v>28055</c:v>
                </c:pt>
                <c:pt idx="291">
                  <c:v>28062</c:v>
                </c:pt>
                <c:pt idx="292">
                  <c:v>28069</c:v>
                </c:pt>
                <c:pt idx="293">
                  <c:v>28076</c:v>
                </c:pt>
                <c:pt idx="294">
                  <c:v>28083</c:v>
                </c:pt>
                <c:pt idx="295">
                  <c:v>28090</c:v>
                </c:pt>
                <c:pt idx="296">
                  <c:v>28097</c:v>
                </c:pt>
                <c:pt idx="297">
                  <c:v>28104</c:v>
                </c:pt>
                <c:pt idx="298">
                  <c:v>28111</c:v>
                </c:pt>
                <c:pt idx="299">
                  <c:v>28118</c:v>
                </c:pt>
                <c:pt idx="300">
                  <c:v>28125</c:v>
                </c:pt>
                <c:pt idx="301">
                  <c:v>28132</c:v>
                </c:pt>
                <c:pt idx="302">
                  <c:v>28139</c:v>
                </c:pt>
                <c:pt idx="303">
                  <c:v>28146</c:v>
                </c:pt>
                <c:pt idx="304">
                  <c:v>28153</c:v>
                </c:pt>
                <c:pt idx="305">
                  <c:v>28160</c:v>
                </c:pt>
                <c:pt idx="306">
                  <c:v>28167</c:v>
                </c:pt>
                <c:pt idx="307">
                  <c:v>28174</c:v>
                </c:pt>
                <c:pt idx="308">
                  <c:v>28181</c:v>
                </c:pt>
                <c:pt idx="309">
                  <c:v>28188</c:v>
                </c:pt>
                <c:pt idx="310">
                  <c:v>28195</c:v>
                </c:pt>
                <c:pt idx="311">
                  <c:v>28202</c:v>
                </c:pt>
                <c:pt idx="312">
                  <c:v>28209</c:v>
                </c:pt>
                <c:pt idx="313">
                  <c:v>28216</c:v>
                </c:pt>
                <c:pt idx="314">
                  <c:v>28223</c:v>
                </c:pt>
                <c:pt idx="315">
                  <c:v>28230</c:v>
                </c:pt>
                <c:pt idx="316">
                  <c:v>28237</c:v>
                </c:pt>
                <c:pt idx="317">
                  <c:v>28244</c:v>
                </c:pt>
                <c:pt idx="318">
                  <c:v>28251</c:v>
                </c:pt>
                <c:pt idx="319">
                  <c:v>28258</c:v>
                </c:pt>
                <c:pt idx="320">
                  <c:v>28265</c:v>
                </c:pt>
                <c:pt idx="321">
                  <c:v>28272</c:v>
                </c:pt>
                <c:pt idx="322">
                  <c:v>28279</c:v>
                </c:pt>
                <c:pt idx="323">
                  <c:v>28286</c:v>
                </c:pt>
                <c:pt idx="324">
                  <c:v>28293</c:v>
                </c:pt>
                <c:pt idx="325">
                  <c:v>28300</c:v>
                </c:pt>
                <c:pt idx="326">
                  <c:v>28307</c:v>
                </c:pt>
                <c:pt idx="327">
                  <c:v>28314</c:v>
                </c:pt>
                <c:pt idx="328">
                  <c:v>28321</c:v>
                </c:pt>
                <c:pt idx="329">
                  <c:v>28328</c:v>
                </c:pt>
                <c:pt idx="330">
                  <c:v>28335</c:v>
                </c:pt>
                <c:pt idx="331">
                  <c:v>28342</c:v>
                </c:pt>
                <c:pt idx="332">
                  <c:v>28349</c:v>
                </c:pt>
                <c:pt idx="333">
                  <c:v>28356</c:v>
                </c:pt>
                <c:pt idx="334">
                  <c:v>28363</c:v>
                </c:pt>
                <c:pt idx="335">
                  <c:v>28370</c:v>
                </c:pt>
                <c:pt idx="336">
                  <c:v>28377</c:v>
                </c:pt>
                <c:pt idx="337">
                  <c:v>28384</c:v>
                </c:pt>
                <c:pt idx="338">
                  <c:v>28391</c:v>
                </c:pt>
                <c:pt idx="339">
                  <c:v>28398</c:v>
                </c:pt>
                <c:pt idx="340">
                  <c:v>28405</c:v>
                </c:pt>
                <c:pt idx="341">
                  <c:v>28412</c:v>
                </c:pt>
                <c:pt idx="342">
                  <c:v>28419</c:v>
                </c:pt>
                <c:pt idx="343">
                  <c:v>28426</c:v>
                </c:pt>
                <c:pt idx="344">
                  <c:v>28433</c:v>
                </c:pt>
                <c:pt idx="345">
                  <c:v>28440</c:v>
                </c:pt>
                <c:pt idx="346">
                  <c:v>28447</c:v>
                </c:pt>
                <c:pt idx="347">
                  <c:v>28454</c:v>
                </c:pt>
                <c:pt idx="348">
                  <c:v>28461</c:v>
                </c:pt>
                <c:pt idx="349">
                  <c:v>28468</c:v>
                </c:pt>
                <c:pt idx="350">
                  <c:v>28475</c:v>
                </c:pt>
                <c:pt idx="351">
                  <c:v>28482</c:v>
                </c:pt>
                <c:pt idx="352">
                  <c:v>28489</c:v>
                </c:pt>
                <c:pt idx="353">
                  <c:v>28496</c:v>
                </c:pt>
                <c:pt idx="354">
                  <c:v>28503</c:v>
                </c:pt>
                <c:pt idx="355">
                  <c:v>28510</c:v>
                </c:pt>
                <c:pt idx="356">
                  <c:v>28517</c:v>
                </c:pt>
                <c:pt idx="357">
                  <c:v>28524</c:v>
                </c:pt>
                <c:pt idx="358">
                  <c:v>28531</c:v>
                </c:pt>
                <c:pt idx="359">
                  <c:v>28538</c:v>
                </c:pt>
                <c:pt idx="360">
                  <c:v>28545</c:v>
                </c:pt>
                <c:pt idx="361">
                  <c:v>28552</c:v>
                </c:pt>
                <c:pt idx="362">
                  <c:v>28559</c:v>
                </c:pt>
                <c:pt idx="363">
                  <c:v>28566</c:v>
                </c:pt>
                <c:pt idx="364">
                  <c:v>28573</c:v>
                </c:pt>
                <c:pt idx="365">
                  <c:v>28580</c:v>
                </c:pt>
                <c:pt idx="366">
                  <c:v>28587</c:v>
                </c:pt>
                <c:pt idx="367">
                  <c:v>28594</c:v>
                </c:pt>
                <c:pt idx="368">
                  <c:v>28601</c:v>
                </c:pt>
                <c:pt idx="369">
                  <c:v>28608</c:v>
                </c:pt>
                <c:pt idx="370">
                  <c:v>28615</c:v>
                </c:pt>
                <c:pt idx="371">
                  <c:v>28622</c:v>
                </c:pt>
                <c:pt idx="372">
                  <c:v>28629</c:v>
                </c:pt>
                <c:pt idx="373">
                  <c:v>28636</c:v>
                </c:pt>
                <c:pt idx="374">
                  <c:v>28643</c:v>
                </c:pt>
                <c:pt idx="375">
                  <c:v>28650</c:v>
                </c:pt>
                <c:pt idx="376">
                  <c:v>28657</c:v>
                </c:pt>
                <c:pt idx="377">
                  <c:v>28664</c:v>
                </c:pt>
                <c:pt idx="378">
                  <c:v>28671</c:v>
                </c:pt>
                <c:pt idx="379">
                  <c:v>28678</c:v>
                </c:pt>
                <c:pt idx="380">
                  <c:v>28685</c:v>
                </c:pt>
                <c:pt idx="381">
                  <c:v>28692</c:v>
                </c:pt>
                <c:pt idx="382">
                  <c:v>28699</c:v>
                </c:pt>
                <c:pt idx="383">
                  <c:v>28706</c:v>
                </c:pt>
                <c:pt idx="384">
                  <c:v>28713</c:v>
                </c:pt>
                <c:pt idx="385">
                  <c:v>28720</c:v>
                </c:pt>
                <c:pt idx="386">
                  <c:v>28727</c:v>
                </c:pt>
                <c:pt idx="387">
                  <c:v>28734</c:v>
                </c:pt>
                <c:pt idx="388">
                  <c:v>28741</c:v>
                </c:pt>
                <c:pt idx="389">
                  <c:v>28748</c:v>
                </c:pt>
                <c:pt idx="390">
                  <c:v>28755</c:v>
                </c:pt>
                <c:pt idx="391">
                  <c:v>28762</c:v>
                </c:pt>
                <c:pt idx="392">
                  <c:v>28769</c:v>
                </c:pt>
                <c:pt idx="393">
                  <c:v>28776</c:v>
                </c:pt>
                <c:pt idx="394">
                  <c:v>28783</c:v>
                </c:pt>
                <c:pt idx="395">
                  <c:v>28790</c:v>
                </c:pt>
                <c:pt idx="396">
                  <c:v>28797</c:v>
                </c:pt>
                <c:pt idx="397">
                  <c:v>28804</c:v>
                </c:pt>
                <c:pt idx="398">
                  <c:v>28811</c:v>
                </c:pt>
                <c:pt idx="399">
                  <c:v>28818</c:v>
                </c:pt>
                <c:pt idx="400">
                  <c:v>28825</c:v>
                </c:pt>
                <c:pt idx="401">
                  <c:v>28832</c:v>
                </c:pt>
                <c:pt idx="402">
                  <c:v>28839</c:v>
                </c:pt>
                <c:pt idx="403">
                  <c:v>28846</c:v>
                </c:pt>
                <c:pt idx="404">
                  <c:v>28853</c:v>
                </c:pt>
                <c:pt idx="405">
                  <c:v>28860</c:v>
                </c:pt>
                <c:pt idx="406">
                  <c:v>28867</c:v>
                </c:pt>
                <c:pt idx="407">
                  <c:v>28874</c:v>
                </c:pt>
                <c:pt idx="408">
                  <c:v>28881</c:v>
                </c:pt>
                <c:pt idx="409">
                  <c:v>28888</c:v>
                </c:pt>
                <c:pt idx="410">
                  <c:v>28895</c:v>
                </c:pt>
                <c:pt idx="411">
                  <c:v>28902</c:v>
                </c:pt>
                <c:pt idx="412">
                  <c:v>28909</c:v>
                </c:pt>
                <c:pt idx="413">
                  <c:v>28916</c:v>
                </c:pt>
                <c:pt idx="414">
                  <c:v>28923</c:v>
                </c:pt>
                <c:pt idx="415">
                  <c:v>28930</c:v>
                </c:pt>
                <c:pt idx="416">
                  <c:v>28937</c:v>
                </c:pt>
                <c:pt idx="417">
                  <c:v>28944</c:v>
                </c:pt>
                <c:pt idx="418">
                  <c:v>28951</c:v>
                </c:pt>
                <c:pt idx="419">
                  <c:v>28958</c:v>
                </c:pt>
                <c:pt idx="420">
                  <c:v>28965</c:v>
                </c:pt>
                <c:pt idx="421">
                  <c:v>28972</c:v>
                </c:pt>
                <c:pt idx="422">
                  <c:v>28979</c:v>
                </c:pt>
                <c:pt idx="423">
                  <c:v>28986</c:v>
                </c:pt>
                <c:pt idx="424">
                  <c:v>28993</c:v>
                </c:pt>
                <c:pt idx="425">
                  <c:v>29000</c:v>
                </c:pt>
                <c:pt idx="426">
                  <c:v>29007</c:v>
                </c:pt>
                <c:pt idx="427">
                  <c:v>29014</c:v>
                </c:pt>
                <c:pt idx="428">
                  <c:v>29021</c:v>
                </c:pt>
                <c:pt idx="429">
                  <c:v>29028</c:v>
                </c:pt>
                <c:pt idx="430">
                  <c:v>29035</c:v>
                </c:pt>
                <c:pt idx="431">
                  <c:v>29042</c:v>
                </c:pt>
                <c:pt idx="432">
                  <c:v>29049</c:v>
                </c:pt>
                <c:pt idx="433">
                  <c:v>29056</c:v>
                </c:pt>
                <c:pt idx="434">
                  <c:v>29063</c:v>
                </c:pt>
                <c:pt idx="435">
                  <c:v>29070</c:v>
                </c:pt>
                <c:pt idx="436">
                  <c:v>29077</c:v>
                </c:pt>
                <c:pt idx="437">
                  <c:v>29084</c:v>
                </c:pt>
                <c:pt idx="438">
                  <c:v>29091</c:v>
                </c:pt>
                <c:pt idx="439">
                  <c:v>29098</c:v>
                </c:pt>
                <c:pt idx="440">
                  <c:v>29105</c:v>
                </c:pt>
                <c:pt idx="441">
                  <c:v>29112</c:v>
                </c:pt>
                <c:pt idx="442">
                  <c:v>29119</c:v>
                </c:pt>
                <c:pt idx="443">
                  <c:v>29126</c:v>
                </c:pt>
                <c:pt idx="444">
                  <c:v>29133</c:v>
                </c:pt>
                <c:pt idx="445">
                  <c:v>29140</c:v>
                </c:pt>
                <c:pt idx="446">
                  <c:v>29147</c:v>
                </c:pt>
                <c:pt idx="447">
                  <c:v>29154</c:v>
                </c:pt>
                <c:pt idx="448">
                  <c:v>29161</c:v>
                </c:pt>
                <c:pt idx="449">
                  <c:v>29168</c:v>
                </c:pt>
                <c:pt idx="450">
                  <c:v>29175</c:v>
                </c:pt>
                <c:pt idx="451">
                  <c:v>29182</c:v>
                </c:pt>
                <c:pt idx="452">
                  <c:v>29189</c:v>
                </c:pt>
                <c:pt idx="453">
                  <c:v>29196</c:v>
                </c:pt>
                <c:pt idx="454">
                  <c:v>29203</c:v>
                </c:pt>
                <c:pt idx="455">
                  <c:v>29210</c:v>
                </c:pt>
                <c:pt idx="456">
                  <c:v>29217</c:v>
                </c:pt>
                <c:pt idx="457">
                  <c:v>29224</c:v>
                </c:pt>
                <c:pt idx="458">
                  <c:v>29231</c:v>
                </c:pt>
                <c:pt idx="459">
                  <c:v>29238</c:v>
                </c:pt>
                <c:pt idx="460">
                  <c:v>29245</c:v>
                </c:pt>
                <c:pt idx="461">
                  <c:v>29252</c:v>
                </c:pt>
                <c:pt idx="462">
                  <c:v>29259</c:v>
                </c:pt>
                <c:pt idx="463">
                  <c:v>29266</c:v>
                </c:pt>
                <c:pt idx="464">
                  <c:v>29273</c:v>
                </c:pt>
                <c:pt idx="465">
                  <c:v>29280</c:v>
                </c:pt>
                <c:pt idx="466">
                  <c:v>29287</c:v>
                </c:pt>
                <c:pt idx="467">
                  <c:v>29294</c:v>
                </c:pt>
                <c:pt idx="468">
                  <c:v>29301</c:v>
                </c:pt>
                <c:pt idx="469">
                  <c:v>29308</c:v>
                </c:pt>
                <c:pt idx="470">
                  <c:v>29315</c:v>
                </c:pt>
                <c:pt idx="471">
                  <c:v>29322</c:v>
                </c:pt>
                <c:pt idx="472">
                  <c:v>29329</c:v>
                </c:pt>
                <c:pt idx="473">
                  <c:v>29336</c:v>
                </c:pt>
                <c:pt idx="474">
                  <c:v>29343</c:v>
                </c:pt>
                <c:pt idx="475">
                  <c:v>29350</c:v>
                </c:pt>
                <c:pt idx="476">
                  <c:v>29357</c:v>
                </c:pt>
                <c:pt idx="477">
                  <c:v>29364</c:v>
                </c:pt>
                <c:pt idx="478">
                  <c:v>29371</c:v>
                </c:pt>
                <c:pt idx="479">
                  <c:v>29378</c:v>
                </c:pt>
                <c:pt idx="480">
                  <c:v>29385</c:v>
                </c:pt>
                <c:pt idx="481">
                  <c:v>29392</c:v>
                </c:pt>
                <c:pt idx="482">
                  <c:v>29399</c:v>
                </c:pt>
                <c:pt idx="483">
                  <c:v>29406</c:v>
                </c:pt>
                <c:pt idx="484">
                  <c:v>29413</c:v>
                </c:pt>
                <c:pt idx="485">
                  <c:v>29420</c:v>
                </c:pt>
                <c:pt idx="486">
                  <c:v>29427</c:v>
                </c:pt>
                <c:pt idx="487">
                  <c:v>29434</c:v>
                </c:pt>
                <c:pt idx="488">
                  <c:v>29441</c:v>
                </c:pt>
                <c:pt idx="489">
                  <c:v>29448</c:v>
                </c:pt>
                <c:pt idx="490">
                  <c:v>29455</c:v>
                </c:pt>
                <c:pt idx="491">
                  <c:v>29462</c:v>
                </c:pt>
                <c:pt idx="492">
                  <c:v>29469</c:v>
                </c:pt>
                <c:pt idx="493">
                  <c:v>29476</c:v>
                </c:pt>
                <c:pt idx="494">
                  <c:v>29483</c:v>
                </c:pt>
                <c:pt idx="495">
                  <c:v>29490</c:v>
                </c:pt>
                <c:pt idx="496">
                  <c:v>29497</c:v>
                </c:pt>
                <c:pt idx="497">
                  <c:v>29504</c:v>
                </c:pt>
                <c:pt idx="498">
                  <c:v>29511</c:v>
                </c:pt>
                <c:pt idx="499">
                  <c:v>29518</c:v>
                </c:pt>
                <c:pt idx="500">
                  <c:v>29525</c:v>
                </c:pt>
                <c:pt idx="501">
                  <c:v>29532</c:v>
                </c:pt>
                <c:pt idx="502">
                  <c:v>29539</c:v>
                </c:pt>
                <c:pt idx="503">
                  <c:v>29546</c:v>
                </c:pt>
                <c:pt idx="504">
                  <c:v>29553</c:v>
                </c:pt>
                <c:pt idx="505">
                  <c:v>29560</c:v>
                </c:pt>
                <c:pt idx="506">
                  <c:v>29567</c:v>
                </c:pt>
                <c:pt idx="507">
                  <c:v>29574</c:v>
                </c:pt>
                <c:pt idx="508">
                  <c:v>29581</c:v>
                </c:pt>
                <c:pt idx="509">
                  <c:v>29588</c:v>
                </c:pt>
                <c:pt idx="510">
                  <c:v>29595</c:v>
                </c:pt>
                <c:pt idx="511">
                  <c:v>29602</c:v>
                </c:pt>
                <c:pt idx="512">
                  <c:v>29609</c:v>
                </c:pt>
                <c:pt idx="513">
                  <c:v>29616</c:v>
                </c:pt>
                <c:pt idx="514">
                  <c:v>29623</c:v>
                </c:pt>
                <c:pt idx="515">
                  <c:v>29630</c:v>
                </c:pt>
                <c:pt idx="516">
                  <c:v>29637</c:v>
                </c:pt>
                <c:pt idx="517">
                  <c:v>29644</c:v>
                </c:pt>
                <c:pt idx="518">
                  <c:v>29651</c:v>
                </c:pt>
                <c:pt idx="519">
                  <c:v>29658</c:v>
                </c:pt>
                <c:pt idx="520">
                  <c:v>29665</c:v>
                </c:pt>
                <c:pt idx="521">
                  <c:v>29672</c:v>
                </c:pt>
                <c:pt idx="522">
                  <c:v>29679</c:v>
                </c:pt>
                <c:pt idx="523">
                  <c:v>29686</c:v>
                </c:pt>
                <c:pt idx="524">
                  <c:v>29693</c:v>
                </c:pt>
                <c:pt idx="525">
                  <c:v>29700</c:v>
                </c:pt>
                <c:pt idx="526">
                  <c:v>29707</c:v>
                </c:pt>
                <c:pt idx="527">
                  <c:v>29714</c:v>
                </c:pt>
                <c:pt idx="528">
                  <c:v>29721</c:v>
                </c:pt>
                <c:pt idx="529">
                  <c:v>29728</c:v>
                </c:pt>
                <c:pt idx="530">
                  <c:v>29735</c:v>
                </c:pt>
                <c:pt idx="531">
                  <c:v>29742</c:v>
                </c:pt>
                <c:pt idx="532">
                  <c:v>29749</c:v>
                </c:pt>
                <c:pt idx="533">
                  <c:v>29756</c:v>
                </c:pt>
                <c:pt idx="534">
                  <c:v>29763</c:v>
                </c:pt>
                <c:pt idx="535">
                  <c:v>29770</c:v>
                </c:pt>
                <c:pt idx="536">
                  <c:v>29777</c:v>
                </c:pt>
                <c:pt idx="537">
                  <c:v>29784</c:v>
                </c:pt>
                <c:pt idx="538">
                  <c:v>29791</c:v>
                </c:pt>
                <c:pt idx="539">
                  <c:v>29798</c:v>
                </c:pt>
                <c:pt idx="540">
                  <c:v>29805</c:v>
                </c:pt>
                <c:pt idx="541">
                  <c:v>29812</c:v>
                </c:pt>
                <c:pt idx="542">
                  <c:v>29819</c:v>
                </c:pt>
                <c:pt idx="543">
                  <c:v>29826</c:v>
                </c:pt>
                <c:pt idx="544">
                  <c:v>29833</c:v>
                </c:pt>
                <c:pt idx="545">
                  <c:v>29840</c:v>
                </c:pt>
                <c:pt idx="546">
                  <c:v>29847</c:v>
                </c:pt>
                <c:pt idx="547">
                  <c:v>29854</c:v>
                </c:pt>
                <c:pt idx="548">
                  <c:v>29861</c:v>
                </c:pt>
                <c:pt idx="549">
                  <c:v>29868</c:v>
                </c:pt>
                <c:pt idx="550">
                  <c:v>29875</c:v>
                </c:pt>
                <c:pt idx="551">
                  <c:v>29880</c:v>
                </c:pt>
                <c:pt idx="552">
                  <c:v>29889</c:v>
                </c:pt>
                <c:pt idx="553">
                  <c:v>29896</c:v>
                </c:pt>
                <c:pt idx="554">
                  <c:v>29903</c:v>
                </c:pt>
                <c:pt idx="555">
                  <c:v>29910</c:v>
                </c:pt>
                <c:pt idx="556">
                  <c:v>29917</c:v>
                </c:pt>
                <c:pt idx="557">
                  <c:v>29924</c:v>
                </c:pt>
                <c:pt idx="558">
                  <c:v>29931</c:v>
                </c:pt>
                <c:pt idx="559">
                  <c:v>29938</c:v>
                </c:pt>
                <c:pt idx="560">
                  <c:v>29945</c:v>
                </c:pt>
                <c:pt idx="561">
                  <c:v>29951</c:v>
                </c:pt>
                <c:pt idx="562">
                  <c:v>29959</c:v>
                </c:pt>
                <c:pt idx="563">
                  <c:v>29966</c:v>
                </c:pt>
                <c:pt idx="564">
                  <c:v>29973</c:v>
                </c:pt>
                <c:pt idx="565">
                  <c:v>29980</c:v>
                </c:pt>
                <c:pt idx="566">
                  <c:v>29987</c:v>
                </c:pt>
                <c:pt idx="567">
                  <c:v>29994</c:v>
                </c:pt>
                <c:pt idx="568">
                  <c:v>30001</c:v>
                </c:pt>
                <c:pt idx="569">
                  <c:v>30008</c:v>
                </c:pt>
                <c:pt idx="570">
                  <c:v>30015</c:v>
                </c:pt>
                <c:pt idx="571">
                  <c:v>30022</c:v>
                </c:pt>
                <c:pt idx="572">
                  <c:v>30029</c:v>
                </c:pt>
                <c:pt idx="573">
                  <c:v>30036</c:v>
                </c:pt>
                <c:pt idx="574">
                  <c:v>30043</c:v>
                </c:pt>
                <c:pt idx="575">
                  <c:v>30050</c:v>
                </c:pt>
                <c:pt idx="576">
                  <c:v>30057</c:v>
                </c:pt>
                <c:pt idx="577">
                  <c:v>30064</c:v>
                </c:pt>
                <c:pt idx="578">
                  <c:v>30071</c:v>
                </c:pt>
                <c:pt idx="579">
                  <c:v>30078</c:v>
                </c:pt>
                <c:pt idx="580">
                  <c:v>30085</c:v>
                </c:pt>
                <c:pt idx="581">
                  <c:v>30092</c:v>
                </c:pt>
                <c:pt idx="582">
                  <c:v>30099</c:v>
                </c:pt>
                <c:pt idx="583">
                  <c:v>30106</c:v>
                </c:pt>
                <c:pt idx="584">
                  <c:v>30113</c:v>
                </c:pt>
                <c:pt idx="585">
                  <c:v>30120</c:v>
                </c:pt>
                <c:pt idx="586">
                  <c:v>30127</c:v>
                </c:pt>
                <c:pt idx="587">
                  <c:v>30134</c:v>
                </c:pt>
                <c:pt idx="588">
                  <c:v>30141</c:v>
                </c:pt>
                <c:pt idx="589">
                  <c:v>30148</c:v>
                </c:pt>
                <c:pt idx="590">
                  <c:v>30155</c:v>
                </c:pt>
                <c:pt idx="591">
                  <c:v>30162</c:v>
                </c:pt>
                <c:pt idx="592">
                  <c:v>30169</c:v>
                </c:pt>
                <c:pt idx="593">
                  <c:v>30176</c:v>
                </c:pt>
                <c:pt idx="594">
                  <c:v>30183</c:v>
                </c:pt>
                <c:pt idx="595">
                  <c:v>30190</c:v>
                </c:pt>
                <c:pt idx="596">
                  <c:v>30197</c:v>
                </c:pt>
                <c:pt idx="597">
                  <c:v>30204</c:v>
                </c:pt>
                <c:pt idx="598">
                  <c:v>30211</c:v>
                </c:pt>
                <c:pt idx="599">
                  <c:v>30218</c:v>
                </c:pt>
                <c:pt idx="600">
                  <c:v>30225</c:v>
                </c:pt>
                <c:pt idx="601">
                  <c:v>30232</c:v>
                </c:pt>
                <c:pt idx="602">
                  <c:v>30239</c:v>
                </c:pt>
                <c:pt idx="603">
                  <c:v>30246</c:v>
                </c:pt>
                <c:pt idx="604">
                  <c:v>30253</c:v>
                </c:pt>
                <c:pt idx="605">
                  <c:v>30260</c:v>
                </c:pt>
                <c:pt idx="606">
                  <c:v>30267</c:v>
                </c:pt>
                <c:pt idx="607">
                  <c:v>30274</c:v>
                </c:pt>
                <c:pt idx="608">
                  <c:v>30281</c:v>
                </c:pt>
                <c:pt idx="609">
                  <c:v>30288</c:v>
                </c:pt>
                <c:pt idx="610">
                  <c:v>30295</c:v>
                </c:pt>
                <c:pt idx="611">
                  <c:v>30302</c:v>
                </c:pt>
                <c:pt idx="612">
                  <c:v>30309</c:v>
                </c:pt>
                <c:pt idx="613">
                  <c:v>30316</c:v>
                </c:pt>
                <c:pt idx="614">
                  <c:v>30323</c:v>
                </c:pt>
                <c:pt idx="615">
                  <c:v>30330</c:v>
                </c:pt>
                <c:pt idx="616">
                  <c:v>30337</c:v>
                </c:pt>
                <c:pt idx="617">
                  <c:v>30344</c:v>
                </c:pt>
                <c:pt idx="618">
                  <c:v>30351</c:v>
                </c:pt>
                <c:pt idx="619">
                  <c:v>30358</c:v>
                </c:pt>
                <c:pt idx="620">
                  <c:v>30365</c:v>
                </c:pt>
                <c:pt idx="621">
                  <c:v>30372</c:v>
                </c:pt>
                <c:pt idx="622">
                  <c:v>30379</c:v>
                </c:pt>
                <c:pt idx="623">
                  <c:v>30386</c:v>
                </c:pt>
                <c:pt idx="624">
                  <c:v>30393</c:v>
                </c:pt>
                <c:pt idx="625">
                  <c:v>30400</c:v>
                </c:pt>
                <c:pt idx="626">
                  <c:v>30407</c:v>
                </c:pt>
                <c:pt idx="627">
                  <c:v>30414</c:v>
                </c:pt>
                <c:pt idx="628">
                  <c:v>30421</c:v>
                </c:pt>
                <c:pt idx="629">
                  <c:v>30428</c:v>
                </c:pt>
                <c:pt idx="630">
                  <c:v>30435</c:v>
                </c:pt>
                <c:pt idx="631">
                  <c:v>30442</c:v>
                </c:pt>
                <c:pt idx="632">
                  <c:v>30449</c:v>
                </c:pt>
                <c:pt idx="633">
                  <c:v>30456</c:v>
                </c:pt>
                <c:pt idx="634">
                  <c:v>30463</c:v>
                </c:pt>
                <c:pt idx="635">
                  <c:v>30470</c:v>
                </c:pt>
                <c:pt idx="636">
                  <c:v>30477</c:v>
                </c:pt>
                <c:pt idx="637">
                  <c:v>30484</c:v>
                </c:pt>
                <c:pt idx="638">
                  <c:v>30491</c:v>
                </c:pt>
                <c:pt idx="639">
                  <c:v>30498</c:v>
                </c:pt>
                <c:pt idx="640">
                  <c:v>30505</c:v>
                </c:pt>
                <c:pt idx="641">
                  <c:v>30512</c:v>
                </c:pt>
                <c:pt idx="642">
                  <c:v>30519</c:v>
                </c:pt>
                <c:pt idx="643">
                  <c:v>30526</c:v>
                </c:pt>
                <c:pt idx="644">
                  <c:v>30533</c:v>
                </c:pt>
                <c:pt idx="645">
                  <c:v>30540</c:v>
                </c:pt>
                <c:pt idx="646">
                  <c:v>30547</c:v>
                </c:pt>
                <c:pt idx="647">
                  <c:v>30554</c:v>
                </c:pt>
                <c:pt idx="648">
                  <c:v>30561</c:v>
                </c:pt>
                <c:pt idx="649">
                  <c:v>30568</c:v>
                </c:pt>
                <c:pt idx="650">
                  <c:v>30575</c:v>
                </c:pt>
                <c:pt idx="651">
                  <c:v>30582</c:v>
                </c:pt>
                <c:pt idx="652">
                  <c:v>30589</c:v>
                </c:pt>
                <c:pt idx="653">
                  <c:v>30596</c:v>
                </c:pt>
                <c:pt idx="654">
                  <c:v>30603</c:v>
                </c:pt>
                <c:pt idx="655">
                  <c:v>30610</c:v>
                </c:pt>
                <c:pt idx="656">
                  <c:v>30617</c:v>
                </c:pt>
                <c:pt idx="657">
                  <c:v>30624</c:v>
                </c:pt>
                <c:pt idx="658">
                  <c:v>30631</c:v>
                </c:pt>
                <c:pt idx="659">
                  <c:v>30638</c:v>
                </c:pt>
                <c:pt idx="660">
                  <c:v>30645</c:v>
                </c:pt>
                <c:pt idx="661">
                  <c:v>30652</c:v>
                </c:pt>
                <c:pt idx="662">
                  <c:v>30659</c:v>
                </c:pt>
                <c:pt idx="663">
                  <c:v>30666</c:v>
                </c:pt>
                <c:pt idx="664">
                  <c:v>30673</c:v>
                </c:pt>
                <c:pt idx="665">
                  <c:v>30680</c:v>
                </c:pt>
                <c:pt idx="666">
                  <c:v>30687</c:v>
                </c:pt>
                <c:pt idx="667">
                  <c:v>30694</c:v>
                </c:pt>
                <c:pt idx="668">
                  <c:v>30701</c:v>
                </c:pt>
                <c:pt idx="669">
                  <c:v>30708</c:v>
                </c:pt>
                <c:pt idx="670">
                  <c:v>30715</c:v>
                </c:pt>
                <c:pt idx="671">
                  <c:v>30722</c:v>
                </c:pt>
                <c:pt idx="672">
                  <c:v>30729</c:v>
                </c:pt>
                <c:pt idx="673">
                  <c:v>30736</c:v>
                </c:pt>
                <c:pt idx="674">
                  <c:v>30743</c:v>
                </c:pt>
                <c:pt idx="675">
                  <c:v>30750</c:v>
                </c:pt>
                <c:pt idx="676">
                  <c:v>30757</c:v>
                </c:pt>
                <c:pt idx="677">
                  <c:v>30764</c:v>
                </c:pt>
                <c:pt idx="678">
                  <c:v>30771</c:v>
                </c:pt>
                <c:pt idx="679">
                  <c:v>30778</c:v>
                </c:pt>
                <c:pt idx="680">
                  <c:v>30785</c:v>
                </c:pt>
                <c:pt idx="681">
                  <c:v>30792</c:v>
                </c:pt>
                <c:pt idx="682">
                  <c:v>30799</c:v>
                </c:pt>
                <c:pt idx="683">
                  <c:v>30806</c:v>
                </c:pt>
                <c:pt idx="684">
                  <c:v>30813</c:v>
                </c:pt>
                <c:pt idx="685">
                  <c:v>30820</c:v>
                </c:pt>
                <c:pt idx="686">
                  <c:v>30827</c:v>
                </c:pt>
                <c:pt idx="687">
                  <c:v>30834</c:v>
                </c:pt>
                <c:pt idx="688">
                  <c:v>30841</c:v>
                </c:pt>
                <c:pt idx="689">
                  <c:v>30848</c:v>
                </c:pt>
                <c:pt idx="690">
                  <c:v>30855</c:v>
                </c:pt>
                <c:pt idx="691">
                  <c:v>30862</c:v>
                </c:pt>
                <c:pt idx="692">
                  <c:v>30869</c:v>
                </c:pt>
                <c:pt idx="693">
                  <c:v>30876</c:v>
                </c:pt>
                <c:pt idx="694">
                  <c:v>30883</c:v>
                </c:pt>
                <c:pt idx="695">
                  <c:v>30890</c:v>
                </c:pt>
                <c:pt idx="696">
                  <c:v>30897</c:v>
                </c:pt>
                <c:pt idx="697">
                  <c:v>30904</c:v>
                </c:pt>
                <c:pt idx="698">
                  <c:v>30911</c:v>
                </c:pt>
                <c:pt idx="699">
                  <c:v>30918</c:v>
                </c:pt>
                <c:pt idx="700">
                  <c:v>30925</c:v>
                </c:pt>
                <c:pt idx="701">
                  <c:v>30932</c:v>
                </c:pt>
                <c:pt idx="702">
                  <c:v>30939</c:v>
                </c:pt>
                <c:pt idx="703">
                  <c:v>30946</c:v>
                </c:pt>
                <c:pt idx="704">
                  <c:v>30953</c:v>
                </c:pt>
                <c:pt idx="705">
                  <c:v>30960</c:v>
                </c:pt>
                <c:pt idx="706">
                  <c:v>30967</c:v>
                </c:pt>
                <c:pt idx="707">
                  <c:v>30974</c:v>
                </c:pt>
                <c:pt idx="708">
                  <c:v>30981</c:v>
                </c:pt>
                <c:pt idx="709">
                  <c:v>30988</c:v>
                </c:pt>
                <c:pt idx="710">
                  <c:v>30995</c:v>
                </c:pt>
                <c:pt idx="711">
                  <c:v>31002</c:v>
                </c:pt>
                <c:pt idx="712">
                  <c:v>31009</c:v>
                </c:pt>
                <c:pt idx="713">
                  <c:v>31016</c:v>
                </c:pt>
                <c:pt idx="714">
                  <c:v>31023</c:v>
                </c:pt>
                <c:pt idx="715">
                  <c:v>31030</c:v>
                </c:pt>
                <c:pt idx="716">
                  <c:v>31037</c:v>
                </c:pt>
                <c:pt idx="717">
                  <c:v>31044</c:v>
                </c:pt>
                <c:pt idx="718">
                  <c:v>31051</c:v>
                </c:pt>
                <c:pt idx="719">
                  <c:v>31058</c:v>
                </c:pt>
                <c:pt idx="720">
                  <c:v>31065</c:v>
                </c:pt>
                <c:pt idx="721">
                  <c:v>31072</c:v>
                </c:pt>
                <c:pt idx="722">
                  <c:v>31079</c:v>
                </c:pt>
                <c:pt idx="723">
                  <c:v>31086</c:v>
                </c:pt>
                <c:pt idx="724">
                  <c:v>31093</c:v>
                </c:pt>
                <c:pt idx="725">
                  <c:v>31100</c:v>
                </c:pt>
                <c:pt idx="726">
                  <c:v>31107</c:v>
                </c:pt>
                <c:pt idx="727">
                  <c:v>31114</c:v>
                </c:pt>
                <c:pt idx="728">
                  <c:v>31121</c:v>
                </c:pt>
                <c:pt idx="729">
                  <c:v>31128</c:v>
                </c:pt>
                <c:pt idx="730">
                  <c:v>31135</c:v>
                </c:pt>
                <c:pt idx="731">
                  <c:v>31142</c:v>
                </c:pt>
                <c:pt idx="732">
                  <c:v>31149</c:v>
                </c:pt>
                <c:pt idx="733">
                  <c:v>31156</c:v>
                </c:pt>
                <c:pt idx="734">
                  <c:v>31163</c:v>
                </c:pt>
                <c:pt idx="735">
                  <c:v>31170</c:v>
                </c:pt>
                <c:pt idx="736">
                  <c:v>31177</c:v>
                </c:pt>
                <c:pt idx="737">
                  <c:v>31184</c:v>
                </c:pt>
                <c:pt idx="738">
                  <c:v>31191</c:v>
                </c:pt>
                <c:pt idx="739">
                  <c:v>31198</c:v>
                </c:pt>
                <c:pt idx="740">
                  <c:v>31205</c:v>
                </c:pt>
                <c:pt idx="741">
                  <c:v>31212</c:v>
                </c:pt>
                <c:pt idx="742">
                  <c:v>31219</c:v>
                </c:pt>
                <c:pt idx="743">
                  <c:v>31226</c:v>
                </c:pt>
                <c:pt idx="744">
                  <c:v>31233</c:v>
                </c:pt>
                <c:pt idx="745">
                  <c:v>31240</c:v>
                </c:pt>
                <c:pt idx="746">
                  <c:v>31247</c:v>
                </c:pt>
                <c:pt idx="747">
                  <c:v>31254</c:v>
                </c:pt>
                <c:pt idx="748">
                  <c:v>31261</c:v>
                </c:pt>
                <c:pt idx="749">
                  <c:v>31268</c:v>
                </c:pt>
                <c:pt idx="750">
                  <c:v>31275</c:v>
                </c:pt>
                <c:pt idx="751">
                  <c:v>31282</c:v>
                </c:pt>
                <c:pt idx="752">
                  <c:v>31289</c:v>
                </c:pt>
                <c:pt idx="753">
                  <c:v>31296</c:v>
                </c:pt>
                <c:pt idx="754">
                  <c:v>31303</c:v>
                </c:pt>
                <c:pt idx="755">
                  <c:v>31310</c:v>
                </c:pt>
                <c:pt idx="756">
                  <c:v>31317</c:v>
                </c:pt>
                <c:pt idx="757">
                  <c:v>31324</c:v>
                </c:pt>
                <c:pt idx="758">
                  <c:v>31331</c:v>
                </c:pt>
                <c:pt idx="759">
                  <c:v>31338</c:v>
                </c:pt>
                <c:pt idx="760">
                  <c:v>31345</c:v>
                </c:pt>
                <c:pt idx="761">
                  <c:v>31352</c:v>
                </c:pt>
                <c:pt idx="762">
                  <c:v>31359</c:v>
                </c:pt>
                <c:pt idx="763">
                  <c:v>31366</c:v>
                </c:pt>
                <c:pt idx="764">
                  <c:v>31373</c:v>
                </c:pt>
                <c:pt idx="765">
                  <c:v>31380</c:v>
                </c:pt>
                <c:pt idx="766">
                  <c:v>31387</c:v>
                </c:pt>
                <c:pt idx="767">
                  <c:v>31394</c:v>
                </c:pt>
                <c:pt idx="768">
                  <c:v>31401</c:v>
                </c:pt>
                <c:pt idx="769">
                  <c:v>31408</c:v>
                </c:pt>
                <c:pt idx="770">
                  <c:v>31415</c:v>
                </c:pt>
                <c:pt idx="771">
                  <c:v>31422</c:v>
                </c:pt>
                <c:pt idx="772">
                  <c:v>31429</c:v>
                </c:pt>
                <c:pt idx="773">
                  <c:v>31436</c:v>
                </c:pt>
                <c:pt idx="774">
                  <c:v>31443</c:v>
                </c:pt>
                <c:pt idx="775">
                  <c:v>31450</c:v>
                </c:pt>
                <c:pt idx="776">
                  <c:v>31457</c:v>
                </c:pt>
                <c:pt idx="777">
                  <c:v>31464</c:v>
                </c:pt>
                <c:pt idx="778">
                  <c:v>31471</c:v>
                </c:pt>
                <c:pt idx="779">
                  <c:v>31478</c:v>
                </c:pt>
                <c:pt idx="780">
                  <c:v>31485</c:v>
                </c:pt>
                <c:pt idx="781">
                  <c:v>31492</c:v>
                </c:pt>
                <c:pt idx="782">
                  <c:v>31499</c:v>
                </c:pt>
                <c:pt idx="783">
                  <c:v>31506</c:v>
                </c:pt>
                <c:pt idx="784">
                  <c:v>31513</c:v>
                </c:pt>
                <c:pt idx="785">
                  <c:v>31520</c:v>
                </c:pt>
                <c:pt idx="786">
                  <c:v>31527</c:v>
                </c:pt>
                <c:pt idx="787">
                  <c:v>31534</c:v>
                </c:pt>
                <c:pt idx="788">
                  <c:v>31541</c:v>
                </c:pt>
                <c:pt idx="789">
                  <c:v>31548</c:v>
                </c:pt>
                <c:pt idx="790">
                  <c:v>31555</c:v>
                </c:pt>
                <c:pt idx="791">
                  <c:v>31562</c:v>
                </c:pt>
                <c:pt idx="792">
                  <c:v>31569</c:v>
                </c:pt>
                <c:pt idx="793">
                  <c:v>31576</c:v>
                </c:pt>
                <c:pt idx="794">
                  <c:v>31583</c:v>
                </c:pt>
                <c:pt idx="795">
                  <c:v>31590</c:v>
                </c:pt>
                <c:pt idx="796">
                  <c:v>31597</c:v>
                </c:pt>
                <c:pt idx="797">
                  <c:v>31604</c:v>
                </c:pt>
                <c:pt idx="798">
                  <c:v>31611</c:v>
                </c:pt>
                <c:pt idx="799">
                  <c:v>31618</c:v>
                </c:pt>
                <c:pt idx="800">
                  <c:v>31625</c:v>
                </c:pt>
                <c:pt idx="801">
                  <c:v>31632</c:v>
                </c:pt>
                <c:pt idx="802">
                  <c:v>31639</c:v>
                </c:pt>
                <c:pt idx="803">
                  <c:v>31646</c:v>
                </c:pt>
                <c:pt idx="804">
                  <c:v>31653</c:v>
                </c:pt>
                <c:pt idx="805">
                  <c:v>31660</c:v>
                </c:pt>
                <c:pt idx="806">
                  <c:v>31667</c:v>
                </c:pt>
                <c:pt idx="807">
                  <c:v>31674</c:v>
                </c:pt>
                <c:pt idx="808">
                  <c:v>31681</c:v>
                </c:pt>
                <c:pt idx="809">
                  <c:v>31688</c:v>
                </c:pt>
                <c:pt idx="810">
                  <c:v>31695</c:v>
                </c:pt>
                <c:pt idx="811">
                  <c:v>31702</c:v>
                </c:pt>
                <c:pt idx="812">
                  <c:v>31709</c:v>
                </c:pt>
                <c:pt idx="813">
                  <c:v>31716</c:v>
                </c:pt>
                <c:pt idx="814">
                  <c:v>31723</c:v>
                </c:pt>
                <c:pt idx="815">
                  <c:v>31730</c:v>
                </c:pt>
                <c:pt idx="816">
                  <c:v>31737</c:v>
                </c:pt>
                <c:pt idx="817">
                  <c:v>31744</c:v>
                </c:pt>
                <c:pt idx="818">
                  <c:v>31751</c:v>
                </c:pt>
                <c:pt idx="819">
                  <c:v>31758</c:v>
                </c:pt>
                <c:pt idx="820">
                  <c:v>31765</c:v>
                </c:pt>
                <c:pt idx="821">
                  <c:v>31772</c:v>
                </c:pt>
                <c:pt idx="822">
                  <c:v>31779</c:v>
                </c:pt>
                <c:pt idx="823">
                  <c:v>31786</c:v>
                </c:pt>
                <c:pt idx="824">
                  <c:v>31793</c:v>
                </c:pt>
                <c:pt idx="825">
                  <c:v>31800</c:v>
                </c:pt>
                <c:pt idx="826">
                  <c:v>31807</c:v>
                </c:pt>
                <c:pt idx="827">
                  <c:v>31814</c:v>
                </c:pt>
                <c:pt idx="828">
                  <c:v>31821</c:v>
                </c:pt>
                <c:pt idx="829">
                  <c:v>31828</c:v>
                </c:pt>
                <c:pt idx="830">
                  <c:v>31835</c:v>
                </c:pt>
                <c:pt idx="831">
                  <c:v>31842</c:v>
                </c:pt>
                <c:pt idx="832">
                  <c:v>31849</c:v>
                </c:pt>
                <c:pt idx="833">
                  <c:v>31856</c:v>
                </c:pt>
                <c:pt idx="834">
                  <c:v>31863</c:v>
                </c:pt>
                <c:pt idx="835">
                  <c:v>31870</c:v>
                </c:pt>
                <c:pt idx="836">
                  <c:v>31877</c:v>
                </c:pt>
                <c:pt idx="837">
                  <c:v>31884</c:v>
                </c:pt>
                <c:pt idx="838">
                  <c:v>31891</c:v>
                </c:pt>
                <c:pt idx="839">
                  <c:v>31898</c:v>
                </c:pt>
                <c:pt idx="840">
                  <c:v>31905</c:v>
                </c:pt>
                <c:pt idx="841">
                  <c:v>31912</c:v>
                </c:pt>
                <c:pt idx="842">
                  <c:v>31919</c:v>
                </c:pt>
                <c:pt idx="843">
                  <c:v>31926</c:v>
                </c:pt>
                <c:pt idx="844">
                  <c:v>31933</c:v>
                </c:pt>
                <c:pt idx="845">
                  <c:v>31940</c:v>
                </c:pt>
                <c:pt idx="846">
                  <c:v>31947</c:v>
                </c:pt>
                <c:pt idx="847">
                  <c:v>31954</c:v>
                </c:pt>
                <c:pt idx="848">
                  <c:v>31961</c:v>
                </c:pt>
                <c:pt idx="849">
                  <c:v>31968</c:v>
                </c:pt>
                <c:pt idx="850">
                  <c:v>31975</c:v>
                </c:pt>
                <c:pt idx="851">
                  <c:v>31982</c:v>
                </c:pt>
                <c:pt idx="852">
                  <c:v>31989</c:v>
                </c:pt>
                <c:pt idx="853">
                  <c:v>31996</c:v>
                </c:pt>
                <c:pt idx="854">
                  <c:v>32003</c:v>
                </c:pt>
                <c:pt idx="855">
                  <c:v>32010</c:v>
                </c:pt>
                <c:pt idx="856">
                  <c:v>32017</c:v>
                </c:pt>
                <c:pt idx="857">
                  <c:v>32024</c:v>
                </c:pt>
                <c:pt idx="858">
                  <c:v>32031</c:v>
                </c:pt>
                <c:pt idx="859">
                  <c:v>32038</c:v>
                </c:pt>
                <c:pt idx="860">
                  <c:v>32045</c:v>
                </c:pt>
                <c:pt idx="861">
                  <c:v>32052</c:v>
                </c:pt>
                <c:pt idx="862">
                  <c:v>32059</c:v>
                </c:pt>
                <c:pt idx="863">
                  <c:v>32066</c:v>
                </c:pt>
                <c:pt idx="864">
                  <c:v>32073</c:v>
                </c:pt>
                <c:pt idx="865">
                  <c:v>32080</c:v>
                </c:pt>
                <c:pt idx="866">
                  <c:v>32087</c:v>
                </c:pt>
                <c:pt idx="867">
                  <c:v>32094</c:v>
                </c:pt>
                <c:pt idx="868">
                  <c:v>32101</c:v>
                </c:pt>
                <c:pt idx="869">
                  <c:v>32108</c:v>
                </c:pt>
                <c:pt idx="870">
                  <c:v>32115</c:v>
                </c:pt>
                <c:pt idx="871">
                  <c:v>32122</c:v>
                </c:pt>
                <c:pt idx="872">
                  <c:v>32129</c:v>
                </c:pt>
                <c:pt idx="873">
                  <c:v>32136</c:v>
                </c:pt>
                <c:pt idx="874">
                  <c:v>32142</c:v>
                </c:pt>
                <c:pt idx="875">
                  <c:v>32150</c:v>
                </c:pt>
                <c:pt idx="876">
                  <c:v>32157</c:v>
                </c:pt>
                <c:pt idx="877">
                  <c:v>32164</c:v>
                </c:pt>
                <c:pt idx="878">
                  <c:v>32171</c:v>
                </c:pt>
                <c:pt idx="879">
                  <c:v>32178</c:v>
                </c:pt>
                <c:pt idx="880">
                  <c:v>32185</c:v>
                </c:pt>
                <c:pt idx="881">
                  <c:v>32192</c:v>
                </c:pt>
                <c:pt idx="882">
                  <c:v>32199</c:v>
                </c:pt>
                <c:pt idx="883">
                  <c:v>32206</c:v>
                </c:pt>
                <c:pt idx="884">
                  <c:v>32213</c:v>
                </c:pt>
                <c:pt idx="885">
                  <c:v>32220</c:v>
                </c:pt>
                <c:pt idx="886">
                  <c:v>32227</c:v>
                </c:pt>
                <c:pt idx="887">
                  <c:v>32234</c:v>
                </c:pt>
                <c:pt idx="888">
                  <c:v>32241</c:v>
                </c:pt>
                <c:pt idx="889">
                  <c:v>32248</c:v>
                </c:pt>
                <c:pt idx="890">
                  <c:v>32255</c:v>
                </c:pt>
                <c:pt idx="891">
                  <c:v>32262</c:v>
                </c:pt>
                <c:pt idx="892">
                  <c:v>32269</c:v>
                </c:pt>
                <c:pt idx="893">
                  <c:v>32276</c:v>
                </c:pt>
                <c:pt idx="894">
                  <c:v>32283</c:v>
                </c:pt>
                <c:pt idx="895">
                  <c:v>32290</c:v>
                </c:pt>
                <c:pt idx="896">
                  <c:v>32297</c:v>
                </c:pt>
                <c:pt idx="897">
                  <c:v>32304</c:v>
                </c:pt>
                <c:pt idx="898">
                  <c:v>32311</c:v>
                </c:pt>
                <c:pt idx="899">
                  <c:v>32318</c:v>
                </c:pt>
                <c:pt idx="900">
                  <c:v>32325</c:v>
                </c:pt>
                <c:pt idx="901">
                  <c:v>32332</c:v>
                </c:pt>
                <c:pt idx="902">
                  <c:v>32339</c:v>
                </c:pt>
                <c:pt idx="903">
                  <c:v>32346</c:v>
                </c:pt>
                <c:pt idx="904">
                  <c:v>32353</c:v>
                </c:pt>
                <c:pt idx="905">
                  <c:v>32360</c:v>
                </c:pt>
                <c:pt idx="906">
                  <c:v>32367</c:v>
                </c:pt>
                <c:pt idx="907">
                  <c:v>32374</c:v>
                </c:pt>
                <c:pt idx="908">
                  <c:v>32381</c:v>
                </c:pt>
                <c:pt idx="909">
                  <c:v>32388</c:v>
                </c:pt>
                <c:pt idx="910">
                  <c:v>32395</c:v>
                </c:pt>
                <c:pt idx="911">
                  <c:v>32402</c:v>
                </c:pt>
                <c:pt idx="912">
                  <c:v>32409</c:v>
                </c:pt>
                <c:pt idx="913">
                  <c:v>32416</c:v>
                </c:pt>
                <c:pt idx="914">
                  <c:v>32423</c:v>
                </c:pt>
                <c:pt idx="915">
                  <c:v>32430</c:v>
                </c:pt>
                <c:pt idx="916">
                  <c:v>32437</c:v>
                </c:pt>
                <c:pt idx="917">
                  <c:v>32444</c:v>
                </c:pt>
                <c:pt idx="918">
                  <c:v>32451</c:v>
                </c:pt>
                <c:pt idx="919">
                  <c:v>32458</c:v>
                </c:pt>
                <c:pt idx="920">
                  <c:v>32465</c:v>
                </c:pt>
                <c:pt idx="921">
                  <c:v>32472</c:v>
                </c:pt>
                <c:pt idx="922">
                  <c:v>32479</c:v>
                </c:pt>
                <c:pt idx="923">
                  <c:v>32486</c:v>
                </c:pt>
                <c:pt idx="924">
                  <c:v>32493</c:v>
                </c:pt>
                <c:pt idx="925">
                  <c:v>32500</c:v>
                </c:pt>
                <c:pt idx="926">
                  <c:v>32507</c:v>
                </c:pt>
                <c:pt idx="927">
                  <c:v>32514</c:v>
                </c:pt>
                <c:pt idx="928">
                  <c:v>32521</c:v>
                </c:pt>
                <c:pt idx="929">
                  <c:v>32528</c:v>
                </c:pt>
                <c:pt idx="930">
                  <c:v>32535</c:v>
                </c:pt>
                <c:pt idx="931">
                  <c:v>32542</c:v>
                </c:pt>
                <c:pt idx="932">
                  <c:v>32549</c:v>
                </c:pt>
                <c:pt idx="933">
                  <c:v>32556</c:v>
                </c:pt>
                <c:pt idx="934">
                  <c:v>32563</c:v>
                </c:pt>
                <c:pt idx="935">
                  <c:v>32570</c:v>
                </c:pt>
                <c:pt idx="936">
                  <c:v>32577</c:v>
                </c:pt>
                <c:pt idx="937">
                  <c:v>32584</c:v>
                </c:pt>
                <c:pt idx="938">
                  <c:v>32591</c:v>
                </c:pt>
                <c:pt idx="939">
                  <c:v>32598</c:v>
                </c:pt>
                <c:pt idx="940">
                  <c:v>32605</c:v>
                </c:pt>
                <c:pt idx="941">
                  <c:v>32612</c:v>
                </c:pt>
                <c:pt idx="942">
                  <c:v>32619</c:v>
                </c:pt>
                <c:pt idx="943">
                  <c:v>32626</c:v>
                </c:pt>
                <c:pt idx="944">
                  <c:v>32633</c:v>
                </c:pt>
                <c:pt idx="945">
                  <c:v>32640</c:v>
                </c:pt>
                <c:pt idx="946">
                  <c:v>32647</c:v>
                </c:pt>
                <c:pt idx="947">
                  <c:v>32654</c:v>
                </c:pt>
                <c:pt idx="948">
                  <c:v>32661</c:v>
                </c:pt>
                <c:pt idx="949">
                  <c:v>32668</c:v>
                </c:pt>
                <c:pt idx="950">
                  <c:v>32675</c:v>
                </c:pt>
                <c:pt idx="951">
                  <c:v>32682</c:v>
                </c:pt>
                <c:pt idx="952">
                  <c:v>32689</c:v>
                </c:pt>
                <c:pt idx="953">
                  <c:v>32696</c:v>
                </c:pt>
                <c:pt idx="954">
                  <c:v>32703</c:v>
                </c:pt>
                <c:pt idx="955">
                  <c:v>32710</c:v>
                </c:pt>
                <c:pt idx="956">
                  <c:v>32717</c:v>
                </c:pt>
                <c:pt idx="957">
                  <c:v>32724</c:v>
                </c:pt>
                <c:pt idx="958">
                  <c:v>32731</c:v>
                </c:pt>
                <c:pt idx="959">
                  <c:v>32738</c:v>
                </c:pt>
                <c:pt idx="960">
                  <c:v>32745</c:v>
                </c:pt>
                <c:pt idx="961">
                  <c:v>32752</c:v>
                </c:pt>
                <c:pt idx="962">
                  <c:v>32759</c:v>
                </c:pt>
                <c:pt idx="963">
                  <c:v>32766</c:v>
                </c:pt>
                <c:pt idx="964">
                  <c:v>32773</c:v>
                </c:pt>
                <c:pt idx="965">
                  <c:v>32780</c:v>
                </c:pt>
                <c:pt idx="966">
                  <c:v>32787</c:v>
                </c:pt>
                <c:pt idx="967">
                  <c:v>32794</c:v>
                </c:pt>
                <c:pt idx="968">
                  <c:v>32801</c:v>
                </c:pt>
                <c:pt idx="969">
                  <c:v>32808</c:v>
                </c:pt>
                <c:pt idx="970">
                  <c:v>32815</c:v>
                </c:pt>
                <c:pt idx="971">
                  <c:v>32822</c:v>
                </c:pt>
                <c:pt idx="972">
                  <c:v>32829</c:v>
                </c:pt>
                <c:pt idx="973">
                  <c:v>32836</c:v>
                </c:pt>
                <c:pt idx="974">
                  <c:v>32843</c:v>
                </c:pt>
                <c:pt idx="975">
                  <c:v>32850</c:v>
                </c:pt>
                <c:pt idx="976">
                  <c:v>32857</c:v>
                </c:pt>
                <c:pt idx="977">
                  <c:v>32864</c:v>
                </c:pt>
                <c:pt idx="978">
                  <c:v>32871</c:v>
                </c:pt>
                <c:pt idx="979">
                  <c:v>32878</c:v>
                </c:pt>
                <c:pt idx="980">
                  <c:v>32885</c:v>
                </c:pt>
                <c:pt idx="981">
                  <c:v>32892</c:v>
                </c:pt>
                <c:pt idx="982">
                  <c:v>32899</c:v>
                </c:pt>
                <c:pt idx="983">
                  <c:v>32906</c:v>
                </c:pt>
                <c:pt idx="984">
                  <c:v>32913</c:v>
                </c:pt>
                <c:pt idx="985">
                  <c:v>32920</c:v>
                </c:pt>
                <c:pt idx="986">
                  <c:v>32927</c:v>
                </c:pt>
                <c:pt idx="987">
                  <c:v>32934</c:v>
                </c:pt>
                <c:pt idx="988">
                  <c:v>32941</c:v>
                </c:pt>
                <c:pt idx="989">
                  <c:v>32948</c:v>
                </c:pt>
                <c:pt idx="990">
                  <c:v>32955</c:v>
                </c:pt>
                <c:pt idx="991">
                  <c:v>32962</c:v>
                </c:pt>
                <c:pt idx="992">
                  <c:v>32969</c:v>
                </c:pt>
                <c:pt idx="993">
                  <c:v>32976</c:v>
                </c:pt>
                <c:pt idx="994">
                  <c:v>32983</c:v>
                </c:pt>
                <c:pt idx="995">
                  <c:v>32990</c:v>
                </c:pt>
                <c:pt idx="996">
                  <c:v>32997</c:v>
                </c:pt>
                <c:pt idx="997">
                  <c:v>33004</c:v>
                </c:pt>
                <c:pt idx="998">
                  <c:v>33011</c:v>
                </c:pt>
                <c:pt idx="999">
                  <c:v>33018</c:v>
                </c:pt>
                <c:pt idx="1000">
                  <c:v>33025</c:v>
                </c:pt>
                <c:pt idx="1001">
                  <c:v>33032</c:v>
                </c:pt>
                <c:pt idx="1002">
                  <c:v>33039</c:v>
                </c:pt>
                <c:pt idx="1003">
                  <c:v>33046</c:v>
                </c:pt>
                <c:pt idx="1004">
                  <c:v>33053</c:v>
                </c:pt>
                <c:pt idx="1005">
                  <c:v>33060</c:v>
                </c:pt>
                <c:pt idx="1006">
                  <c:v>33067</c:v>
                </c:pt>
                <c:pt idx="1007">
                  <c:v>33074</c:v>
                </c:pt>
                <c:pt idx="1008">
                  <c:v>33081</c:v>
                </c:pt>
                <c:pt idx="1009">
                  <c:v>33088</c:v>
                </c:pt>
                <c:pt idx="1010">
                  <c:v>33095</c:v>
                </c:pt>
                <c:pt idx="1011">
                  <c:v>33102</c:v>
                </c:pt>
                <c:pt idx="1012">
                  <c:v>33109</c:v>
                </c:pt>
                <c:pt idx="1013">
                  <c:v>33116</c:v>
                </c:pt>
                <c:pt idx="1014">
                  <c:v>33123</c:v>
                </c:pt>
                <c:pt idx="1015">
                  <c:v>33130</c:v>
                </c:pt>
                <c:pt idx="1016">
                  <c:v>33137</c:v>
                </c:pt>
                <c:pt idx="1017">
                  <c:v>33144</c:v>
                </c:pt>
                <c:pt idx="1018">
                  <c:v>33151</c:v>
                </c:pt>
                <c:pt idx="1019">
                  <c:v>33158</c:v>
                </c:pt>
                <c:pt idx="1020">
                  <c:v>33165</c:v>
                </c:pt>
                <c:pt idx="1021">
                  <c:v>33172</c:v>
                </c:pt>
                <c:pt idx="1022">
                  <c:v>33179</c:v>
                </c:pt>
                <c:pt idx="1023">
                  <c:v>33186</c:v>
                </c:pt>
                <c:pt idx="1024">
                  <c:v>33193</c:v>
                </c:pt>
                <c:pt idx="1025">
                  <c:v>33200</c:v>
                </c:pt>
                <c:pt idx="1026">
                  <c:v>33207</c:v>
                </c:pt>
                <c:pt idx="1027">
                  <c:v>33214</c:v>
                </c:pt>
                <c:pt idx="1028">
                  <c:v>33221</c:v>
                </c:pt>
                <c:pt idx="1029">
                  <c:v>33228</c:v>
                </c:pt>
                <c:pt idx="1030">
                  <c:v>33235</c:v>
                </c:pt>
                <c:pt idx="1031">
                  <c:v>33242</c:v>
                </c:pt>
                <c:pt idx="1032">
                  <c:v>33249</c:v>
                </c:pt>
                <c:pt idx="1033">
                  <c:v>33256</c:v>
                </c:pt>
                <c:pt idx="1034">
                  <c:v>33263</c:v>
                </c:pt>
                <c:pt idx="1035">
                  <c:v>33270</c:v>
                </c:pt>
                <c:pt idx="1036">
                  <c:v>33277</c:v>
                </c:pt>
                <c:pt idx="1037">
                  <c:v>33284</c:v>
                </c:pt>
                <c:pt idx="1038">
                  <c:v>33291</c:v>
                </c:pt>
                <c:pt idx="1039">
                  <c:v>33298</c:v>
                </c:pt>
                <c:pt idx="1040">
                  <c:v>33305</c:v>
                </c:pt>
                <c:pt idx="1041">
                  <c:v>33312</c:v>
                </c:pt>
                <c:pt idx="1042">
                  <c:v>33319</c:v>
                </c:pt>
                <c:pt idx="1043">
                  <c:v>33326</c:v>
                </c:pt>
                <c:pt idx="1044">
                  <c:v>33333</c:v>
                </c:pt>
                <c:pt idx="1045">
                  <c:v>33340</c:v>
                </c:pt>
                <c:pt idx="1046">
                  <c:v>33347</c:v>
                </c:pt>
                <c:pt idx="1047">
                  <c:v>33354</c:v>
                </c:pt>
                <c:pt idx="1048">
                  <c:v>33361</c:v>
                </c:pt>
                <c:pt idx="1049">
                  <c:v>33368</c:v>
                </c:pt>
                <c:pt idx="1050">
                  <c:v>33375</c:v>
                </c:pt>
                <c:pt idx="1051">
                  <c:v>33382</c:v>
                </c:pt>
                <c:pt idx="1052">
                  <c:v>33389</c:v>
                </c:pt>
                <c:pt idx="1053">
                  <c:v>33396</c:v>
                </c:pt>
                <c:pt idx="1054">
                  <c:v>33403</c:v>
                </c:pt>
                <c:pt idx="1055">
                  <c:v>33410</c:v>
                </c:pt>
                <c:pt idx="1056">
                  <c:v>33417</c:v>
                </c:pt>
                <c:pt idx="1057">
                  <c:v>33424</c:v>
                </c:pt>
                <c:pt idx="1058">
                  <c:v>33431</c:v>
                </c:pt>
                <c:pt idx="1059">
                  <c:v>33438</c:v>
                </c:pt>
                <c:pt idx="1060">
                  <c:v>33445</c:v>
                </c:pt>
                <c:pt idx="1061">
                  <c:v>33452</c:v>
                </c:pt>
                <c:pt idx="1062">
                  <c:v>33459</c:v>
                </c:pt>
                <c:pt idx="1063">
                  <c:v>33466</c:v>
                </c:pt>
                <c:pt idx="1064">
                  <c:v>33473</c:v>
                </c:pt>
                <c:pt idx="1065">
                  <c:v>33480</c:v>
                </c:pt>
                <c:pt idx="1066">
                  <c:v>33487</c:v>
                </c:pt>
                <c:pt idx="1067">
                  <c:v>33494</c:v>
                </c:pt>
                <c:pt idx="1068">
                  <c:v>33501</c:v>
                </c:pt>
                <c:pt idx="1069">
                  <c:v>33508</c:v>
                </c:pt>
                <c:pt idx="1070">
                  <c:v>33515</c:v>
                </c:pt>
                <c:pt idx="1071">
                  <c:v>33522</c:v>
                </c:pt>
                <c:pt idx="1072">
                  <c:v>33529</c:v>
                </c:pt>
                <c:pt idx="1073">
                  <c:v>33536</c:v>
                </c:pt>
                <c:pt idx="1074">
                  <c:v>33543</c:v>
                </c:pt>
                <c:pt idx="1075">
                  <c:v>33550</c:v>
                </c:pt>
                <c:pt idx="1076">
                  <c:v>33557</c:v>
                </c:pt>
                <c:pt idx="1077">
                  <c:v>33564</c:v>
                </c:pt>
                <c:pt idx="1078">
                  <c:v>33571</c:v>
                </c:pt>
                <c:pt idx="1079">
                  <c:v>33578</c:v>
                </c:pt>
                <c:pt idx="1080">
                  <c:v>33585</c:v>
                </c:pt>
                <c:pt idx="1081">
                  <c:v>33592</c:v>
                </c:pt>
                <c:pt idx="1082">
                  <c:v>33599</c:v>
                </c:pt>
                <c:pt idx="1083">
                  <c:v>33606</c:v>
                </c:pt>
                <c:pt idx="1084">
                  <c:v>33613</c:v>
                </c:pt>
                <c:pt idx="1085">
                  <c:v>33620</c:v>
                </c:pt>
                <c:pt idx="1086">
                  <c:v>33627</c:v>
                </c:pt>
                <c:pt idx="1087">
                  <c:v>33634</c:v>
                </c:pt>
                <c:pt idx="1088">
                  <c:v>33641</c:v>
                </c:pt>
                <c:pt idx="1089">
                  <c:v>33648</c:v>
                </c:pt>
                <c:pt idx="1090">
                  <c:v>33655</c:v>
                </c:pt>
                <c:pt idx="1091">
                  <c:v>33662</c:v>
                </c:pt>
                <c:pt idx="1092">
                  <c:v>33669</c:v>
                </c:pt>
                <c:pt idx="1093">
                  <c:v>33676</c:v>
                </c:pt>
                <c:pt idx="1094">
                  <c:v>33683</c:v>
                </c:pt>
                <c:pt idx="1095">
                  <c:v>33690</c:v>
                </c:pt>
                <c:pt idx="1096">
                  <c:v>33697</c:v>
                </c:pt>
                <c:pt idx="1097">
                  <c:v>33704</c:v>
                </c:pt>
                <c:pt idx="1098">
                  <c:v>33711</c:v>
                </c:pt>
                <c:pt idx="1099">
                  <c:v>33718</c:v>
                </c:pt>
                <c:pt idx="1100">
                  <c:v>33725</c:v>
                </c:pt>
                <c:pt idx="1101">
                  <c:v>33732</c:v>
                </c:pt>
                <c:pt idx="1102">
                  <c:v>33739</c:v>
                </c:pt>
                <c:pt idx="1103">
                  <c:v>33746</c:v>
                </c:pt>
                <c:pt idx="1104">
                  <c:v>33753</c:v>
                </c:pt>
                <c:pt idx="1105">
                  <c:v>33760</c:v>
                </c:pt>
                <c:pt idx="1106">
                  <c:v>33767</c:v>
                </c:pt>
                <c:pt idx="1107">
                  <c:v>33774</c:v>
                </c:pt>
                <c:pt idx="1108">
                  <c:v>33781</c:v>
                </c:pt>
                <c:pt idx="1109">
                  <c:v>33788</c:v>
                </c:pt>
                <c:pt idx="1110">
                  <c:v>33795</c:v>
                </c:pt>
                <c:pt idx="1111">
                  <c:v>33802</c:v>
                </c:pt>
                <c:pt idx="1112">
                  <c:v>33809</c:v>
                </c:pt>
                <c:pt idx="1113">
                  <c:v>33816</c:v>
                </c:pt>
                <c:pt idx="1114">
                  <c:v>33823</c:v>
                </c:pt>
                <c:pt idx="1115">
                  <c:v>33830</c:v>
                </c:pt>
                <c:pt idx="1116">
                  <c:v>33837</c:v>
                </c:pt>
                <c:pt idx="1117">
                  <c:v>33844</c:v>
                </c:pt>
                <c:pt idx="1118">
                  <c:v>33851</c:v>
                </c:pt>
                <c:pt idx="1119">
                  <c:v>33858</c:v>
                </c:pt>
                <c:pt idx="1120">
                  <c:v>33865</c:v>
                </c:pt>
                <c:pt idx="1121">
                  <c:v>33871</c:v>
                </c:pt>
                <c:pt idx="1122">
                  <c:v>33879</c:v>
                </c:pt>
                <c:pt idx="1123">
                  <c:v>33886</c:v>
                </c:pt>
                <c:pt idx="1124">
                  <c:v>33893</c:v>
                </c:pt>
                <c:pt idx="1125">
                  <c:v>33900</c:v>
                </c:pt>
                <c:pt idx="1126">
                  <c:v>33907</c:v>
                </c:pt>
                <c:pt idx="1127">
                  <c:v>33914</c:v>
                </c:pt>
                <c:pt idx="1128">
                  <c:v>33921</c:v>
                </c:pt>
                <c:pt idx="1129">
                  <c:v>33928</c:v>
                </c:pt>
                <c:pt idx="1130">
                  <c:v>33935</c:v>
                </c:pt>
                <c:pt idx="1131">
                  <c:v>33942</c:v>
                </c:pt>
                <c:pt idx="1132">
                  <c:v>33949</c:v>
                </c:pt>
                <c:pt idx="1133">
                  <c:v>33956</c:v>
                </c:pt>
                <c:pt idx="1134">
                  <c:v>33963</c:v>
                </c:pt>
                <c:pt idx="1135">
                  <c:v>33969</c:v>
                </c:pt>
                <c:pt idx="1136">
                  <c:v>33977</c:v>
                </c:pt>
                <c:pt idx="1137">
                  <c:v>33984</c:v>
                </c:pt>
                <c:pt idx="1138">
                  <c:v>33991</c:v>
                </c:pt>
                <c:pt idx="1139">
                  <c:v>33998</c:v>
                </c:pt>
                <c:pt idx="1140">
                  <c:v>34005</c:v>
                </c:pt>
                <c:pt idx="1141">
                  <c:v>34012</c:v>
                </c:pt>
                <c:pt idx="1142">
                  <c:v>34019</c:v>
                </c:pt>
                <c:pt idx="1143">
                  <c:v>34026</c:v>
                </c:pt>
                <c:pt idx="1144">
                  <c:v>34033</c:v>
                </c:pt>
                <c:pt idx="1145">
                  <c:v>34040</c:v>
                </c:pt>
                <c:pt idx="1146">
                  <c:v>34047</c:v>
                </c:pt>
                <c:pt idx="1147">
                  <c:v>34054</c:v>
                </c:pt>
                <c:pt idx="1148">
                  <c:v>34061</c:v>
                </c:pt>
                <c:pt idx="1149">
                  <c:v>34068</c:v>
                </c:pt>
                <c:pt idx="1150">
                  <c:v>34075</c:v>
                </c:pt>
                <c:pt idx="1151">
                  <c:v>34082</c:v>
                </c:pt>
                <c:pt idx="1152">
                  <c:v>34089</c:v>
                </c:pt>
                <c:pt idx="1153">
                  <c:v>34096</c:v>
                </c:pt>
                <c:pt idx="1154">
                  <c:v>34103</c:v>
                </c:pt>
                <c:pt idx="1155">
                  <c:v>34110</c:v>
                </c:pt>
                <c:pt idx="1156">
                  <c:v>34117</c:v>
                </c:pt>
                <c:pt idx="1157">
                  <c:v>34124</c:v>
                </c:pt>
                <c:pt idx="1158">
                  <c:v>34131</c:v>
                </c:pt>
                <c:pt idx="1159">
                  <c:v>34138</c:v>
                </c:pt>
                <c:pt idx="1160">
                  <c:v>34145</c:v>
                </c:pt>
                <c:pt idx="1161">
                  <c:v>34152</c:v>
                </c:pt>
                <c:pt idx="1162">
                  <c:v>34159</c:v>
                </c:pt>
                <c:pt idx="1163">
                  <c:v>34166</c:v>
                </c:pt>
                <c:pt idx="1164">
                  <c:v>34173</c:v>
                </c:pt>
                <c:pt idx="1165">
                  <c:v>34180</c:v>
                </c:pt>
                <c:pt idx="1166">
                  <c:v>34187</c:v>
                </c:pt>
                <c:pt idx="1167">
                  <c:v>34194</c:v>
                </c:pt>
                <c:pt idx="1168">
                  <c:v>34201</c:v>
                </c:pt>
                <c:pt idx="1169">
                  <c:v>34208</c:v>
                </c:pt>
                <c:pt idx="1170">
                  <c:v>34215</c:v>
                </c:pt>
                <c:pt idx="1171">
                  <c:v>34222</c:v>
                </c:pt>
                <c:pt idx="1172">
                  <c:v>34229</c:v>
                </c:pt>
                <c:pt idx="1173">
                  <c:v>34236</c:v>
                </c:pt>
                <c:pt idx="1174">
                  <c:v>34243</c:v>
                </c:pt>
                <c:pt idx="1175">
                  <c:v>34250</c:v>
                </c:pt>
                <c:pt idx="1176">
                  <c:v>34257</c:v>
                </c:pt>
                <c:pt idx="1177">
                  <c:v>34264</c:v>
                </c:pt>
                <c:pt idx="1178">
                  <c:v>34271</c:v>
                </c:pt>
                <c:pt idx="1179">
                  <c:v>34278</c:v>
                </c:pt>
                <c:pt idx="1180">
                  <c:v>34285</c:v>
                </c:pt>
                <c:pt idx="1181">
                  <c:v>34292</c:v>
                </c:pt>
                <c:pt idx="1182">
                  <c:v>34299</c:v>
                </c:pt>
                <c:pt idx="1183">
                  <c:v>34307</c:v>
                </c:pt>
                <c:pt idx="1184">
                  <c:v>34313</c:v>
                </c:pt>
                <c:pt idx="1185">
                  <c:v>34320</c:v>
                </c:pt>
                <c:pt idx="1186">
                  <c:v>34327</c:v>
                </c:pt>
                <c:pt idx="1187">
                  <c:v>34334</c:v>
                </c:pt>
                <c:pt idx="1188">
                  <c:v>34341</c:v>
                </c:pt>
                <c:pt idx="1189">
                  <c:v>34348</c:v>
                </c:pt>
                <c:pt idx="1190">
                  <c:v>34355</c:v>
                </c:pt>
                <c:pt idx="1191">
                  <c:v>34362</c:v>
                </c:pt>
                <c:pt idx="1192">
                  <c:v>34369</c:v>
                </c:pt>
                <c:pt idx="1193">
                  <c:v>34376</c:v>
                </c:pt>
                <c:pt idx="1194">
                  <c:v>34383</c:v>
                </c:pt>
                <c:pt idx="1195">
                  <c:v>34390</c:v>
                </c:pt>
                <c:pt idx="1196">
                  <c:v>34397</c:v>
                </c:pt>
                <c:pt idx="1197">
                  <c:v>34404</c:v>
                </c:pt>
                <c:pt idx="1198">
                  <c:v>34411</c:v>
                </c:pt>
                <c:pt idx="1199">
                  <c:v>34418</c:v>
                </c:pt>
                <c:pt idx="1200">
                  <c:v>34425</c:v>
                </c:pt>
                <c:pt idx="1201">
                  <c:v>34432</c:v>
                </c:pt>
                <c:pt idx="1202">
                  <c:v>34439</c:v>
                </c:pt>
                <c:pt idx="1203">
                  <c:v>34446</c:v>
                </c:pt>
                <c:pt idx="1204">
                  <c:v>34453</c:v>
                </c:pt>
                <c:pt idx="1205">
                  <c:v>34460</c:v>
                </c:pt>
                <c:pt idx="1206">
                  <c:v>34467</c:v>
                </c:pt>
                <c:pt idx="1207">
                  <c:v>34474</c:v>
                </c:pt>
                <c:pt idx="1208">
                  <c:v>34481</c:v>
                </c:pt>
                <c:pt idx="1209">
                  <c:v>34488</c:v>
                </c:pt>
                <c:pt idx="1210">
                  <c:v>34495</c:v>
                </c:pt>
                <c:pt idx="1211">
                  <c:v>34502</c:v>
                </c:pt>
                <c:pt idx="1212">
                  <c:v>34509</c:v>
                </c:pt>
                <c:pt idx="1213">
                  <c:v>34516</c:v>
                </c:pt>
                <c:pt idx="1214">
                  <c:v>34523</c:v>
                </c:pt>
                <c:pt idx="1215">
                  <c:v>34530</c:v>
                </c:pt>
                <c:pt idx="1216">
                  <c:v>34537</c:v>
                </c:pt>
                <c:pt idx="1217">
                  <c:v>34544</c:v>
                </c:pt>
                <c:pt idx="1218">
                  <c:v>34551</c:v>
                </c:pt>
                <c:pt idx="1219">
                  <c:v>34558</c:v>
                </c:pt>
                <c:pt idx="1220">
                  <c:v>34565</c:v>
                </c:pt>
                <c:pt idx="1221">
                  <c:v>34572</c:v>
                </c:pt>
                <c:pt idx="1222">
                  <c:v>34579</c:v>
                </c:pt>
                <c:pt idx="1223">
                  <c:v>34586</c:v>
                </c:pt>
                <c:pt idx="1224">
                  <c:v>34593</c:v>
                </c:pt>
                <c:pt idx="1225">
                  <c:v>34600</c:v>
                </c:pt>
                <c:pt idx="1226">
                  <c:v>34607</c:v>
                </c:pt>
                <c:pt idx="1227">
                  <c:v>34614</c:v>
                </c:pt>
                <c:pt idx="1228">
                  <c:v>34621</c:v>
                </c:pt>
                <c:pt idx="1229">
                  <c:v>34628</c:v>
                </c:pt>
                <c:pt idx="1230">
                  <c:v>34635</c:v>
                </c:pt>
                <c:pt idx="1231">
                  <c:v>34642</c:v>
                </c:pt>
                <c:pt idx="1232">
                  <c:v>34649</c:v>
                </c:pt>
                <c:pt idx="1233">
                  <c:v>34656</c:v>
                </c:pt>
                <c:pt idx="1234">
                  <c:v>34663</c:v>
                </c:pt>
                <c:pt idx="1235">
                  <c:v>34670</c:v>
                </c:pt>
                <c:pt idx="1236">
                  <c:v>34677</c:v>
                </c:pt>
                <c:pt idx="1237">
                  <c:v>34684</c:v>
                </c:pt>
                <c:pt idx="1238">
                  <c:v>34691</c:v>
                </c:pt>
                <c:pt idx="1239">
                  <c:v>34698</c:v>
                </c:pt>
                <c:pt idx="1240">
                  <c:v>34705</c:v>
                </c:pt>
                <c:pt idx="1241">
                  <c:v>34712</c:v>
                </c:pt>
                <c:pt idx="1242">
                  <c:v>34719</c:v>
                </c:pt>
                <c:pt idx="1243">
                  <c:v>34726</c:v>
                </c:pt>
                <c:pt idx="1244">
                  <c:v>34733</c:v>
                </c:pt>
                <c:pt idx="1245">
                  <c:v>34740</c:v>
                </c:pt>
                <c:pt idx="1246">
                  <c:v>34747</c:v>
                </c:pt>
                <c:pt idx="1247">
                  <c:v>34754</c:v>
                </c:pt>
                <c:pt idx="1248">
                  <c:v>34761</c:v>
                </c:pt>
                <c:pt idx="1249">
                  <c:v>34768</c:v>
                </c:pt>
                <c:pt idx="1250">
                  <c:v>34775</c:v>
                </c:pt>
                <c:pt idx="1251">
                  <c:v>34782</c:v>
                </c:pt>
                <c:pt idx="1252">
                  <c:v>34789</c:v>
                </c:pt>
                <c:pt idx="1253">
                  <c:v>34796</c:v>
                </c:pt>
                <c:pt idx="1254">
                  <c:v>34803</c:v>
                </c:pt>
                <c:pt idx="1255">
                  <c:v>34810</c:v>
                </c:pt>
                <c:pt idx="1256">
                  <c:v>34817</c:v>
                </c:pt>
                <c:pt idx="1257">
                  <c:v>34824</c:v>
                </c:pt>
                <c:pt idx="1258">
                  <c:v>34831</c:v>
                </c:pt>
                <c:pt idx="1259">
                  <c:v>34838</c:v>
                </c:pt>
                <c:pt idx="1260">
                  <c:v>34845</c:v>
                </c:pt>
                <c:pt idx="1261">
                  <c:v>34852</c:v>
                </c:pt>
                <c:pt idx="1262">
                  <c:v>34859</c:v>
                </c:pt>
                <c:pt idx="1263">
                  <c:v>34866</c:v>
                </c:pt>
                <c:pt idx="1264">
                  <c:v>34873</c:v>
                </c:pt>
                <c:pt idx="1265">
                  <c:v>34880</c:v>
                </c:pt>
                <c:pt idx="1266">
                  <c:v>34887</c:v>
                </c:pt>
                <c:pt idx="1267">
                  <c:v>34894</c:v>
                </c:pt>
                <c:pt idx="1268">
                  <c:v>34901</c:v>
                </c:pt>
                <c:pt idx="1269">
                  <c:v>34908</c:v>
                </c:pt>
                <c:pt idx="1270">
                  <c:v>34915</c:v>
                </c:pt>
                <c:pt idx="1271">
                  <c:v>34922</c:v>
                </c:pt>
                <c:pt idx="1272">
                  <c:v>34929</c:v>
                </c:pt>
                <c:pt idx="1273">
                  <c:v>34936</c:v>
                </c:pt>
                <c:pt idx="1274">
                  <c:v>34943</c:v>
                </c:pt>
                <c:pt idx="1275">
                  <c:v>34950</c:v>
                </c:pt>
                <c:pt idx="1276">
                  <c:v>34957</c:v>
                </c:pt>
                <c:pt idx="1277">
                  <c:v>34964</c:v>
                </c:pt>
                <c:pt idx="1278">
                  <c:v>34971</c:v>
                </c:pt>
                <c:pt idx="1279">
                  <c:v>34978</c:v>
                </c:pt>
                <c:pt idx="1280">
                  <c:v>34985</c:v>
                </c:pt>
                <c:pt idx="1281">
                  <c:v>34992</c:v>
                </c:pt>
                <c:pt idx="1282">
                  <c:v>34999</c:v>
                </c:pt>
                <c:pt idx="1283">
                  <c:v>35006</c:v>
                </c:pt>
                <c:pt idx="1284">
                  <c:v>35012</c:v>
                </c:pt>
                <c:pt idx="1285">
                  <c:v>35020</c:v>
                </c:pt>
                <c:pt idx="1286">
                  <c:v>35027</c:v>
                </c:pt>
                <c:pt idx="1287">
                  <c:v>35034</c:v>
                </c:pt>
                <c:pt idx="1288">
                  <c:v>35041</c:v>
                </c:pt>
                <c:pt idx="1289">
                  <c:v>35048</c:v>
                </c:pt>
                <c:pt idx="1290">
                  <c:v>35055</c:v>
                </c:pt>
                <c:pt idx="1291">
                  <c:v>35062</c:v>
                </c:pt>
                <c:pt idx="1292">
                  <c:v>35069</c:v>
                </c:pt>
                <c:pt idx="1293">
                  <c:v>35076</c:v>
                </c:pt>
                <c:pt idx="1294">
                  <c:v>35083</c:v>
                </c:pt>
                <c:pt idx="1295">
                  <c:v>35090</c:v>
                </c:pt>
                <c:pt idx="1296">
                  <c:v>35097</c:v>
                </c:pt>
                <c:pt idx="1297">
                  <c:v>35104</c:v>
                </c:pt>
                <c:pt idx="1298">
                  <c:v>35111</c:v>
                </c:pt>
                <c:pt idx="1299">
                  <c:v>35118</c:v>
                </c:pt>
                <c:pt idx="1300">
                  <c:v>35125</c:v>
                </c:pt>
                <c:pt idx="1301">
                  <c:v>35132</c:v>
                </c:pt>
                <c:pt idx="1302">
                  <c:v>35139</c:v>
                </c:pt>
                <c:pt idx="1303">
                  <c:v>35146</c:v>
                </c:pt>
                <c:pt idx="1304">
                  <c:v>35153</c:v>
                </c:pt>
                <c:pt idx="1305">
                  <c:v>35160</c:v>
                </c:pt>
                <c:pt idx="1306">
                  <c:v>35167</c:v>
                </c:pt>
                <c:pt idx="1307">
                  <c:v>35174</c:v>
                </c:pt>
                <c:pt idx="1308">
                  <c:v>35181</c:v>
                </c:pt>
                <c:pt idx="1309">
                  <c:v>35188</c:v>
                </c:pt>
                <c:pt idx="1310">
                  <c:v>35195</c:v>
                </c:pt>
                <c:pt idx="1311">
                  <c:v>35202</c:v>
                </c:pt>
                <c:pt idx="1312">
                  <c:v>35209</c:v>
                </c:pt>
                <c:pt idx="1313">
                  <c:v>35216</c:v>
                </c:pt>
                <c:pt idx="1314">
                  <c:v>35223</c:v>
                </c:pt>
                <c:pt idx="1315">
                  <c:v>35230</c:v>
                </c:pt>
                <c:pt idx="1316">
                  <c:v>35237</c:v>
                </c:pt>
                <c:pt idx="1317">
                  <c:v>35244</c:v>
                </c:pt>
                <c:pt idx="1318">
                  <c:v>35251</c:v>
                </c:pt>
                <c:pt idx="1319">
                  <c:v>35258</c:v>
                </c:pt>
                <c:pt idx="1320">
                  <c:v>35265</c:v>
                </c:pt>
                <c:pt idx="1321">
                  <c:v>35272</c:v>
                </c:pt>
                <c:pt idx="1322">
                  <c:v>35279</c:v>
                </c:pt>
                <c:pt idx="1323">
                  <c:v>35286</c:v>
                </c:pt>
                <c:pt idx="1324">
                  <c:v>35293</c:v>
                </c:pt>
                <c:pt idx="1325">
                  <c:v>35300</c:v>
                </c:pt>
                <c:pt idx="1326">
                  <c:v>35307</c:v>
                </c:pt>
                <c:pt idx="1327">
                  <c:v>35314</c:v>
                </c:pt>
                <c:pt idx="1328">
                  <c:v>35321</c:v>
                </c:pt>
                <c:pt idx="1329">
                  <c:v>35328</c:v>
                </c:pt>
                <c:pt idx="1330">
                  <c:v>35335</c:v>
                </c:pt>
                <c:pt idx="1331">
                  <c:v>35342</c:v>
                </c:pt>
                <c:pt idx="1332">
                  <c:v>35349</c:v>
                </c:pt>
                <c:pt idx="1333">
                  <c:v>35356</c:v>
                </c:pt>
                <c:pt idx="1334">
                  <c:v>35363</c:v>
                </c:pt>
                <c:pt idx="1335">
                  <c:v>35370</c:v>
                </c:pt>
                <c:pt idx="1336">
                  <c:v>35377</c:v>
                </c:pt>
                <c:pt idx="1337">
                  <c:v>35384</c:v>
                </c:pt>
                <c:pt idx="1338">
                  <c:v>35391</c:v>
                </c:pt>
                <c:pt idx="1339">
                  <c:v>35398</c:v>
                </c:pt>
                <c:pt idx="1340">
                  <c:v>35405</c:v>
                </c:pt>
                <c:pt idx="1341">
                  <c:v>35412</c:v>
                </c:pt>
                <c:pt idx="1342">
                  <c:v>35419</c:v>
                </c:pt>
                <c:pt idx="1343">
                  <c:v>35426</c:v>
                </c:pt>
                <c:pt idx="1344">
                  <c:v>35433</c:v>
                </c:pt>
                <c:pt idx="1345">
                  <c:v>35440</c:v>
                </c:pt>
                <c:pt idx="1346">
                  <c:v>35447</c:v>
                </c:pt>
                <c:pt idx="1347">
                  <c:v>35454</c:v>
                </c:pt>
                <c:pt idx="1348">
                  <c:v>35461</c:v>
                </c:pt>
                <c:pt idx="1349">
                  <c:v>35468</c:v>
                </c:pt>
                <c:pt idx="1350">
                  <c:v>35475</c:v>
                </c:pt>
                <c:pt idx="1351">
                  <c:v>35482</c:v>
                </c:pt>
                <c:pt idx="1352">
                  <c:v>35489</c:v>
                </c:pt>
                <c:pt idx="1353">
                  <c:v>35496</c:v>
                </c:pt>
                <c:pt idx="1354">
                  <c:v>35503</c:v>
                </c:pt>
                <c:pt idx="1355">
                  <c:v>35510</c:v>
                </c:pt>
                <c:pt idx="1356">
                  <c:v>35517</c:v>
                </c:pt>
                <c:pt idx="1357">
                  <c:v>35524</c:v>
                </c:pt>
                <c:pt idx="1358">
                  <c:v>35531</c:v>
                </c:pt>
                <c:pt idx="1359">
                  <c:v>35538</c:v>
                </c:pt>
                <c:pt idx="1360">
                  <c:v>35545</c:v>
                </c:pt>
                <c:pt idx="1361">
                  <c:v>35552</c:v>
                </c:pt>
                <c:pt idx="1362">
                  <c:v>35559</c:v>
                </c:pt>
                <c:pt idx="1363">
                  <c:v>35566</c:v>
                </c:pt>
                <c:pt idx="1364">
                  <c:v>35573</c:v>
                </c:pt>
                <c:pt idx="1365">
                  <c:v>35580</c:v>
                </c:pt>
                <c:pt idx="1366">
                  <c:v>35587</c:v>
                </c:pt>
                <c:pt idx="1367">
                  <c:v>35594</c:v>
                </c:pt>
                <c:pt idx="1368">
                  <c:v>35601</c:v>
                </c:pt>
                <c:pt idx="1369">
                  <c:v>35608</c:v>
                </c:pt>
                <c:pt idx="1370">
                  <c:v>35615</c:v>
                </c:pt>
                <c:pt idx="1371">
                  <c:v>35622</c:v>
                </c:pt>
                <c:pt idx="1372">
                  <c:v>35629</c:v>
                </c:pt>
                <c:pt idx="1373">
                  <c:v>35636</c:v>
                </c:pt>
                <c:pt idx="1374">
                  <c:v>35643</c:v>
                </c:pt>
                <c:pt idx="1375">
                  <c:v>35650</c:v>
                </c:pt>
                <c:pt idx="1376">
                  <c:v>35657</c:v>
                </c:pt>
                <c:pt idx="1377">
                  <c:v>35664</c:v>
                </c:pt>
                <c:pt idx="1378">
                  <c:v>35671</c:v>
                </c:pt>
                <c:pt idx="1379">
                  <c:v>35678</c:v>
                </c:pt>
                <c:pt idx="1380">
                  <c:v>35685</c:v>
                </c:pt>
                <c:pt idx="1381">
                  <c:v>35692</c:v>
                </c:pt>
                <c:pt idx="1382">
                  <c:v>35699</c:v>
                </c:pt>
                <c:pt idx="1383">
                  <c:v>35706</c:v>
                </c:pt>
                <c:pt idx="1384">
                  <c:v>35713</c:v>
                </c:pt>
                <c:pt idx="1385">
                  <c:v>35720</c:v>
                </c:pt>
                <c:pt idx="1386">
                  <c:v>35727</c:v>
                </c:pt>
                <c:pt idx="1387">
                  <c:v>35734</c:v>
                </c:pt>
                <c:pt idx="1388">
                  <c:v>35741</c:v>
                </c:pt>
                <c:pt idx="1389">
                  <c:v>35748</c:v>
                </c:pt>
                <c:pt idx="1390">
                  <c:v>35755</c:v>
                </c:pt>
                <c:pt idx="1391">
                  <c:v>35762</c:v>
                </c:pt>
                <c:pt idx="1392">
                  <c:v>35769</c:v>
                </c:pt>
                <c:pt idx="1393">
                  <c:v>35776</c:v>
                </c:pt>
                <c:pt idx="1394">
                  <c:v>35783</c:v>
                </c:pt>
                <c:pt idx="1395">
                  <c:v>35790</c:v>
                </c:pt>
                <c:pt idx="1396">
                  <c:v>35797</c:v>
                </c:pt>
                <c:pt idx="1397">
                  <c:v>35804</c:v>
                </c:pt>
                <c:pt idx="1398">
                  <c:v>35811</c:v>
                </c:pt>
                <c:pt idx="1399">
                  <c:v>35818</c:v>
                </c:pt>
                <c:pt idx="1400">
                  <c:v>35825</c:v>
                </c:pt>
                <c:pt idx="1401">
                  <c:v>35832</c:v>
                </c:pt>
                <c:pt idx="1402">
                  <c:v>35839</c:v>
                </c:pt>
                <c:pt idx="1403">
                  <c:v>35846</c:v>
                </c:pt>
                <c:pt idx="1404">
                  <c:v>35854</c:v>
                </c:pt>
                <c:pt idx="1405">
                  <c:v>35860</c:v>
                </c:pt>
                <c:pt idx="1406">
                  <c:v>35867</c:v>
                </c:pt>
                <c:pt idx="1407">
                  <c:v>35874</c:v>
                </c:pt>
                <c:pt idx="1408">
                  <c:v>35881</c:v>
                </c:pt>
                <c:pt idx="1409">
                  <c:v>35888</c:v>
                </c:pt>
                <c:pt idx="1410">
                  <c:v>35895</c:v>
                </c:pt>
                <c:pt idx="1411">
                  <c:v>35902</c:v>
                </c:pt>
                <c:pt idx="1412">
                  <c:v>35909</c:v>
                </c:pt>
                <c:pt idx="1413">
                  <c:v>35916</c:v>
                </c:pt>
                <c:pt idx="1414">
                  <c:v>35923</c:v>
                </c:pt>
                <c:pt idx="1415">
                  <c:v>35930</c:v>
                </c:pt>
                <c:pt idx="1416">
                  <c:v>35937</c:v>
                </c:pt>
                <c:pt idx="1417">
                  <c:v>35944</c:v>
                </c:pt>
                <c:pt idx="1418">
                  <c:v>35951</c:v>
                </c:pt>
                <c:pt idx="1419">
                  <c:v>35958</c:v>
                </c:pt>
                <c:pt idx="1420">
                  <c:v>35965</c:v>
                </c:pt>
                <c:pt idx="1421">
                  <c:v>35972</c:v>
                </c:pt>
                <c:pt idx="1422">
                  <c:v>35979</c:v>
                </c:pt>
                <c:pt idx="1423">
                  <c:v>35986</c:v>
                </c:pt>
                <c:pt idx="1424">
                  <c:v>35993</c:v>
                </c:pt>
                <c:pt idx="1425">
                  <c:v>36000</c:v>
                </c:pt>
                <c:pt idx="1426">
                  <c:v>36007</c:v>
                </c:pt>
                <c:pt idx="1427">
                  <c:v>36014</c:v>
                </c:pt>
                <c:pt idx="1428">
                  <c:v>36021</c:v>
                </c:pt>
                <c:pt idx="1429">
                  <c:v>36028</c:v>
                </c:pt>
                <c:pt idx="1430">
                  <c:v>36035</c:v>
                </c:pt>
                <c:pt idx="1431">
                  <c:v>36042</c:v>
                </c:pt>
                <c:pt idx="1432">
                  <c:v>36049</c:v>
                </c:pt>
                <c:pt idx="1433">
                  <c:v>36056</c:v>
                </c:pt>
                <c:pt idx="1434">
                  <c:v>36063</c:v>
                </c:pt>
                <c:pt idx="1435">
                  <c:v>36070</c:v>
                </c:pt>
                <c:pt idx="1436">
                  <c:v>36077</c:v>
                </c:pt>
                <c:pt idx="1437">
                  <c:v>36084</c:v>
                </c:pt>
                <c:pt idx="1438">
                  <c:v>36091</c:v>
                </c:pt>
                <c:pt idx="1439">
                  <c:v>36098</c:v>
                </c:pt>
                <c:pt idx="1440">
                  <c:v>36105</c:v>
                </c:pt>
                <c:pt idx="1441">
                  <c:v>36112</c:v>
                </c:pt>
                <c:pt idx="1442">
                  <c:v>36119</c:v>
                </c:pt>
                <c:pt idx="1443">
                  <c:v>36126</c:v>
                </c:pt>
                <c:pt idx="1444">
                  <c:v>36133</c:v>
                </c:pt>
                <c:pt idx="1445">
                  <c:v>36140</c:v>
                </c:pt>
                <c:pt idx="1446">
                  <c:v>36147</c:v>
                </c:pt>
                <c:pt idx="1447">
                  <c:v>36154</c:v>
                </c:pt>
                <c:pt idx="1448">
                  <c:v>36160</c:v>
                </c:pt>
                <c:pt idx="1449">
                  <c:v>36168</c:v>
                </c:pt>
                <c:pt idx="1450">
                  <c:v>36175</c:v>
                </c:pt>
                <c:pt idx="1451">
                  <c:v>36182</c:v>
                </c:pt>
                <c:pt idx="1452">
                  <c:v>36189</c:v>
                </c:pt>
                <c:pt idx="1453">
                  <c:v>36196</c:v>
                </c:pt>
                <c:pt idx="1454">
                  <c:v>36203</c:v>
                </c:pt>
                <c:pt idx="1455">
                  <c:v>36210</c:v>
                </c:pt>
                <c:pt idx="1456">
                  <c:v>36217</c:v>
                </c:pt>
                <c:pt idx="1457">
                  <c:v>36224</c:v>
                </c:pt>
                <c:pt idx="1458">
                  <c:v>36231</c:v>
                </c:pt>
                <c:pt idx="1459">
                  <c:v>36238</c:v>
                </c:pt>
                <c:pt idx="1460">
                  <c:v>36245</c:v>
                </c:pt>
                <c:pt idx="1461">
                  <c:v>36252</c:v>
                </c:pt>
                <c:pt idx="1462">
                  <c:v>36259</c:v>
                </c:pt>
                <c:pt idx="1463">
                  <c:v>36266</c:v>
                </c:pt>
                <c:pt idx="1464">
                  <c:v>36273</c:v>
                </c:pt>
                <c:pt idx="1465">
                  <c:v>36280</c:v>
                </c:pt>
                <c:pt idx="1466">
                  <c:v>36287</c:v>
                </c:pt>
                <c:pt idx="1467">
                  <c:v>36294</c:v>
                </c:pt>
                <c:pt idx="1468">
                  <c:v>36301</c:v>
                </c:pt>
                <c:pt idx="1469">
                  <c:v>36308</c:v>
                </c:pt>
                <c:pt idx="1470">
                  <c:v>36315</c:v>
                </c:pt>
                <c:pt idx="1471">
                  <c:v>36322</c:v>
                </c:pt>
                <c:pt idx="1472">
                  <c:v>36329</c:v>
                </c:pt>
                <c:pt idx="1473">
                  <c:v>36336</c:v>
                </c:pt>
                <c:pt idx="1474">
                  <c:v>36343</c:v>
                </c:pt>
                <c:pt idx="1475">
                  <c:v>36350</c:v>
                </c:pt>
                <c:pt idx="1476">
                  <c:v>36357</c:v>
                </c:pt>
                <c:pt idx="1477">
                  <c:v>36364</c:v>
                </c:pt>
                <c:pt idx="1478">
                  <c:v>36371</c:v>
                </c:pt>
                <c:pt idx="1479">
                  <c:v>36378</c:v>
                </c:pt>
                <c:pt idx="1480">
                  <c:v>36385</c:v>
                </c:pt>
                <c:pt idx="1481">
                  <c:v>36392</c:v>
                </c:pt>
                <c:pt idx="1482">
                  <c:v>36399</c:v>
                </c:pt>
                <c:pt idx="1483">
                  <c:v>36406</c:v>
                </c:pt>
                <c:pt idx="1484">
                  <c:v>36413</c:v>
                </c:pt>
                <c:pt idx="1485">
                  <c:v>36420</c:v>
                </c:pt>
                <c:pt idx="1486">
                  <c:v>36427</c:v>
                </c:pt>
                <c:pt idx="1487">
                  <c:v>36434</c:v>
                </c:pt>
                <c:pt idx="1488">
                  <c:v>36441</c:v>
                </c:pt>
                <c:pt idx="1489">
                  <c:v>36448</c:v>
                </c:pt>
                <c:pt idx="1490">
                  <c:v>36455</c:v>
                </c:pt>
                <c:pt idx="1491">
                  <c:v>36462</c:v>
                </c:pt>
                <c:pt idx="1492">
                  <c:v>36469</c:v>
                </c:pt>
                <c:pt idx="1493">
                  <c:v>36476</c:v>
                </c:pt>
                <c:pt idx="1494">
                  <c:v>36483</c:v>
                </c:pt>
                <c:pt idx="1495">
                  <c:v>36490</c:v>
                </c:pt>
                <c:pt idx="1496">
                  <c:v>36497</c:v>
                </c:pt>
                <c:pt idx="1497">
                  <c:v>36504</c:v>
                </c:pt>
                <c:pt idx="1498">
                  <c:v>36511</c:v>
                </c:pt>
                <c:pt idx="1499">
                  <c:v>36518</c:v>
                </c:pt>
                <c:pt idx="1500">
                  <c:v>36525</c:v>
                </c:pt>
                <c:pt idx="1501">
                  <c:v>36532</c:v>
                </c:pt>
                <c:pt idx="1502">
                  <c:v>36539</c:v>
                </c:pt>
                <c:pt idx="1503">
                  <c:v>36546</c:v>
                </c:pt>
                <c:pt idx="1504">
                  <c:v>36553</c:v>
                </c:pt>
                <c:pt idx="1505">
                  <c:v>36560</c:v>
                </c:pt>
                <c:pt idx="1506">
                  <c:v>36567</c:v>
                </c:pt>
                <c:pt idx="1507">
                  <c:v>36574</c:v>
                </c:pt>
                <c:pt idx="1508">
                  <c:v>36581</c:v>
                </c:pt>
                <c:pt idx="1509">
                  <c:v>36588</c:v>
                </c:pt>
                <c:pt idx="1510">
                  <c:v>36595</c:v>
                </c:pt>
                <c:pt idx="1511">
                  <c:v>36602</c:v>
                </c:pt>
                <c:pt idx="1512">
                  <c:v>36609</c:v>
                </c:pt>
                <c:pt idx="1513">
                  <c:v>36616</c:v>
                </c:pt>
                <c:pt idx="1514">
                  <c:v>36623</c:v>
                </c:pt>
                <c:pt idx="1515">
                  <c:v>36630</c:v>
                </c:pt>
                <c:pt idx="1516">
                  <c:v>36637</c:v>
                </c:pt>
                <c:pt idx="1517">
                  <c:v>36644</c:v>
                </c:pt>
                <c:pt idx="1518">
                  <c:v>36651</c:v>
                </c:pt>
                <c:pt idx="1519">
                  <c:v>36658</c:v>
                </c:pt>
                <c:pt idx="1520">
                  <c:v>36665</c:v>
                </c:pt>
                <c:pt idx="1521">
                  <c:v>36672</c:v>
                </c:pt>
                <c:pt idx="1522">
                  <c:v>36679</c:v>
                </c:pt>
                <c:pt idx="1523">
                  <c:v>36686</c:v>
                </c:pt>
                <c:pt idx="1524">
                  <c:v>36693</c:v>
                </c:pt>
                <c:pt idx="1525">
                  <c:v>36700</c:v>
                </c:pt>
                <c:pt idx="1526">
                  <c:v>36707</c:v>
                </c:pt>
                <c:pt idx="1527">
                  <c:v>36714</c:v>
                </c:pt>
                <c:pt idx="1528">
                  <c:v>36721</c:v>
                </c:pt>
                <c:pt idx="1529">
                  <c:v>36728</c:v>
                </c:pt>
                <c:pt idx="1530">
                  <c:v>36735</c:v>
                </c:pt>
                <c:pt idx="1531">
                  <c:v>36742</c:v>
                </c:pt>
                <c:pt idx="1532">
                  <c:v>36749</c:v>
                </c:pt>
                <c:pt idx="1533">
                  <c:v>36756</c:v>
                </c:pt>
                <c:pt idx="1534">
                  <c:v>36763</c:v>
                </c:pt>
                <c:pt idx="1535">
                  <c:v>36770</c:v>
                </c:pt>
                <c:pt idx="1536">
                  <c:v>36777</c:v>
                </c:pt>
                <c:pt idx="1537">
                  <c:v>36784</c:v>
                </c:pt>
                <c:pt idx="1538">
                  <c:v>36791</c:v>
                </c:pt>
                <c:pt idx="1539">
                  <c:v>36798</c:v>
                </c:pt>
                <c:pt idx="1540">
                  <c:v>36805</c:v>
                </c:pt>
                <c:pt idx="1541">
                  <c:v>36812</c:v>
                </c:pt>
                <c:pt idx="1542">
                  <c:v>36819</c:v>
                </c:pt>
                <c:pt idx="1543">
                  <c:v>36826</c:v>
                </c:pt>
                <c:pt idx="1544">
                  <c:v>36833</c:v>
                </c:pt>
                <c:pt idx="1545">
                  <c:v>36840</c:v>
                </c:pt>
                <c:pt idx="1546">
                  <c:v>36847</c:v>
                </c:pt>
                <c:pt idx="1547">
                  <c:v>36854</c:v>
                </c:pt>
                <c:pt idx="1548">
                  <c:v>36861</c:v>
                </c:pt>
                <c:pt idx="1549">
                  <c:v>36868</c:v>
                </c:pt>
                <c:pt idx="1550">
                  <c:v>36875</c:v>
                </c:pt>
                <c:pt idx="1551">
                  <c:v>36882</c:v>
                </c:pt>
                <c:pt idx="1552">
                  <c:v>36889</c:v>
                </c:pt>
                <c:pt idx="1553">
                  <c:v>36896</c:v>
                </c:pt>
                <c:pt idx="1554">
                  <c:v>36903</c:v>
                </c:pt>
                <c:pt idx="1555">
                  <c:v>36910</c:v>
                </c:pt>
                <c:pt idx="1556">
                  <c:v>36917</c:v>
                </c:pt>
                <c:pt idx="1557">
                  <c:v>36924</c:v>
                </c:pt>
                <c:pt idx="1558">
                  <c:v>36931</c:v>
                </c:pt>
                <c:pt idx="1559">
                  <c:v>36938</c:v>
                </c:pt>
                <c:pt idx="1560">
                  <c:v>36945</c:v>
                </c:pt>
                <c:pt idx="1561">
                  <c:v>36952</c:v>
                </c:pt>
                <c:pt idx="1562">
                  <c:v>36959</c:v>
                </c:pt>
                <c:pt idx="1563">
                  <c:v>36966</c:v>
                </c:pt>
                <c:pt idx="1564">
                  <c:v>36973</c:v>
                </c:pt>
                <c:pt idx="1565">
                  <c:v>36980</c:v>
                </c:pt>
                <c:pt idx="1566">
                  <c:v>36987</c:v>
                </c:pt>
                <c:pt idx="1567">
                  <c:v>36994</c:v>
                </c:pt>
                <c:pt idx="1568">
                  <c:v>37001</c:v>
                </c:pt>
                <c:pt idx="1569">
                  <c:v>37008</c:v>
                </c:pt>
                <c:pt idx="1570">
                  <c:v>37015</c:v>
                </c:pt>
                <c:pt idx="1571">
                  <c:v>37022</c:v>
                </c:pt>
                <c:pt idx="1572">
                  <c:v>37029</c:v>
                </c:pt>
                <c:pt idx="1573">
                  <c:v>37036</c:v>
                </c:pt>
                <c:pt idx="1574">
                  <c:v>37043</c:v>
                </c:pt>
                <c:pt idx="1575">
                  <c:v>37050</c:v>
                </c:pt>
                <c:pt idx="1576">
                  <c:v>37057</c:v>
                </c:pt>
                <c:pt idx="1577">
                  <c:v>37064</c:v>
                </c:pt>
                <c:pt idx="1578">
                  <c:v>37071</c:v>
                </c:pt>
                <c:pt idx="1579">
                  <c:v>37078</c:v>
                </c:pt>
                <c:pt idx="1580">
                  <c:v>37085</c:v>
                </c:pt>
                <c:pt idx="1581">
                  <c:v>37092</c:v>
                </c:pt>
                <c:pt idx="1582">
                  <c:v>37099</c:v>
                </c:pt>
                <c:pt idx="1583">
                  <c:v>37106</c:v>
                </c:pt>
                <c:pt idx="1584">
                  <c:v>37113</c:v>
                </c:pt>
                <c:pt idx="1585">
                  <c:v>37120</c:v>
                </c:pt>
                <c:pt idx="1586">
                  <c:v>37127</c:v>
                </c:pt>
                <c:pt idx="1587">
                  <c:v>37134</c:v>
                </c:pt>
                <c:pt idx="1588">
                  <c:v>37141</c:v>
                </c:pt>
                <c:pt idx="1589">
                  <c:v>37148</c:v>
                </c:pt>
                <c:pt idx="1590">
                  <c:v>37155</c:v>
                </c:pt>
                <c:pt idx="1591">
                  <c:v>37162</c:v>
                </c:pt>
                <c:pt idx="1592">
                  <c:v>37169</c:v>
                </c:pt>
                <c:pt idx="1593">
                  <c:v>37176</c:v>
                </c:pt>
                <c:pt idx="1594">
                  <c:v>37183</c:v>
                </c:pt>
                <c:pt idx="1595">
                  <c:v>37190</c:v>
                </c:pt>
                <c:pt idx="1596">
                  <c:v>37197</c:v>
                </c:pt>
                <c:pt idx="1597">
                  <c:v>37204</c:v>
                </c:pt>
                <c:pt idx="1598">
                  <c:v>37211</c:v>
                </c:pt>
                <c:pt idx="1599">
                  <c:v>37218</c:v>
                </c:pt>
                <c:pt idx="1600">
                  <c:v>37225</c:v>
                </c:pt>
                <c:pt idx="1601">
                  <c:v>37232</c:v>
                </c:pt>
                <c:pt idx="1602">
                  <c:v>37239</c:v>
                </c:pt>
                <c:pt idx="1603">
                  <c:v>37246</c:v>
                </c:pt>
                <c:pt idx="1604">
                  <c:v>37253</c:v>
                </c:pt>
                <c:pt idx="1605">
                  <c:v>37260</c:v>
                </c:pt>
                <c:pt idx="1606">
                  <c:v>37267</c:v>
                </c:pt>
                <c:pt idx="1607">
                  <c:v>37274</c:v>
                </c:pt>
                <c:pt idx="1608">
                  <c:v>37281</c:v>
                </c:pt>
                <c:pt idx="1609">
                  <c:v>37288</c:v>
                </c:pt>
                <c:pt idx="1610">
                  <c:v>37295</c:v>
                </c:pt>
                <c:pt idx="1611">
                  <c:v>37302</c:v>
                </c:pt>
                <c:pt idx="1612">
                  <c:v>37309</c:v>
                </c:pt>
                <c:pt idx="1613">
                  <c:v>37316</c:v>
                </c:pt>
                <c:pt idx="1614">
                  <c:v>37323</c:v>
                </c:pt>
                <c:pt idx="1615">
                  <c:v>37330</c:v>
                </c:pt>
                <c:pt idx="1616">
                  <c:v>37337</c:v>
                </c:pt>
                <c:pt idx="1617">
                  <c:v>37344</c:v>
                </c:pt>
                <c:pt idx="1618">
                  <c:v>37351</c:v>
                </c:pt>
                <c:pt idx="1619">
                  <c:v>37358</c:v>
                </c:pt>
                <c:pt idx="1620">
                  <c:v>37365</c:v>
                </c:pt>
                <c:pt idx="1621">
                  <c:v>37372</c:v>
                </c:pt>
                <c:pt idx="1622">
                  <c:v>37379</c:v>
                </c:pt>
                <c:pt idx="1623">
                  <c:v>37386</c:v>
                </c:pt>
                <c:pt idx="1624">
                  <c:v>37393</c:v>
                </c:pt>
                <c:pt idx="1625">
                  <c:v>37400</c:v>
                </c:pt>
                <c:pt idx="1626">
                  <c:v>37407</c:v>
                </c:pt>
                <c:pt idx="1627">
                  <c:v>37414</c:v>
                </c:pt>
                <c:pt idx="1628">
                  <c:v>37421</c:v>
                </c:pt>
                <c:pt idx="1629">
                  <c:v>37428</c:v>
                </c:pt>
                <c:pt idx="1630">
                  <c:v>37435</c:v>
                </c:pt>
                <c:pt idx="1631">
                  <c:v>37442</c:v>
                </c:pt>
                <c:pt idx="1632">
                  <c:v>37449</c:v>
                </c:pt>
                <c:pt idx="1633">
                  <c:v>37456</c:v>
                </c:pt>
                <c:pt idx="1634">
                  <c:v>37463</c:v>
                </c:pt>
                <c:pt idx="1635">
                  <c:v>37470</c:v>
                </c:pt>
                <c:pt idx="1636">
                  <c:v>37477</c:v>
                </c:pt>
                <c:pt idx="1637">
                  <c:v>37484</c:v>
                </c:pt>
                <c:pt idx="1638">
                  <c:v>37491</c:v>
                </c:pt>
                <c:pt idx="1639">
                  <c:v>37498</c:v>
                </c:pt>
                <c:pt idx="1640">
                  <c:v>37505</c:v>
                </c:pt>
                <c:pt idx="1641">
                  <c:v>37512</c:v>
                </c:pt>
                <c:pt idx="1642">
                  <c:v>37519</c:v>
                </c:pt>
                <c:pt idx="1643">
                  <c:v>37526</c:v>
                </c:pt>
                <c:pt idx="1644">
                  <c:v>37533</c:v>
                </c:pt>
                <c:pt idx="1645">
                  <c:v>37540</c:v>
                </c:pt>
                <c:pt idx="1646">
                  <c:v>37547</c:v>
                </c:pt>
                <c:pt idx="1647">
                  <c:v>37554</c:v>
                </c:pt>
                <c:pt idx="1648">
                  <c:v>37561</c:v>
                </c:pt>
                <c:pt idx="1649">
                  <c:v>37568</c:v>
                </c:pt>
                <c:pt idx="1650">
                  <c:v>37575</c:v>
                </c:pt>
                <c:pt idx="1651">
                  <c:v>37582</c:v>
                </c:pt>
                <c:pt idx="1652">
                  <c:v>37589</c:v>
                </c:pt>
                <c:pt idx="1653">
                  <c:v>37596</c:v>
                </c:pt>
                <c:pt idx="1654">
                  <c:v>37603</c:v>
                </c:pt>
                <c:pt idx="1655">
                  <c:v>37610</c:v>
                </c:pt>
                <c:pt idx="1656">
                  <c:v>37617</c:v>
                </c:pt>
                <c:pt idx="1657">
                  <c:v>37624</c:v>
                </c:pt>
                <c:pt idx="1658">
                  <c:v>37631</c:v>
                </c:pt>
                <c:pt idx="1659">
                  <c:v>37638</c:v>
                </c:pt>
                <c:pt idx="1660">
                  <c:v>37645</c:v>
                </c:pt>
                <c:pt idx="1661">
                  <c:v>37652</c:v>
                </c:pt>
                <c:pt idx="1662">
                  <c:v>37659</c:v>
                </c:pt>
                <c:pt idx="1663">
                  <c:v>37666</c:v>
                </c:pt>
                <c:pt idx="1664">
                  <c:v>37673</c:v>
                </c:pt>
                <c:pt idx="1665">
                  <c:v>37680</c:v>
                </c:pt>
                <c:pt idx="1666">
                  <c:v>37687</c:v>
                </c:pt>
                <c:pt idx="1667">
                  <c:v>37694</c:v>
                </c:pt>
                <c:pt idx="1668">
                  <c:v>37701</c:v>
                </c:pt>
                <c:pt idx="1669">
                  <c:v>37708</c:v>
                </c:pt>
                <c:pt idx="1670">
                  <c:v>37715</c:v>
                </c:pt>
                <c:pt idx="1671">
                  <c:v>37722</c:v>
                </c:pt>
                <c:pt idx="1672">
                  <c:v>37729</c:v>
                </c:pt>
                <c:pt idx="1673">
                  <c:v>37736</c:v>
                </c:pt>
                <c:pt idx="1674">
                  <c:v>37743</c:v>
                </c:pt>
                <c:pt idx="1675">
                  <c:v>37750</c:v>
                </c:pt>
                <c:pt idx="1676">
                  <c:v>37757</c:v>
                </c:pt>
                <c:pt idx="1677">
                  <c:v>37764</c:v>
                </c:pt>
                <c:pt idx="1678">
                  <c:v>37771</c:v>
                </c:pt>
                <c:pt idx="1679">
                  <c:v>37778</c:v>
                </c:pt>
                <c:pt idx="1680">
                  <c:v>37785</c:v>
                </c:pt>
                <c:pt idx="1681">
                  <c:v>37792</c:v>
                </c:pt>
                <c:pt idx="1682">
                  <c:v>37799</c:v>
                </c:pt>
                <c:pt idx="1683">
                  <c:v>37806</c:v>
                </c:pt>
                <c:pt idx="1684">
                  <c:v>37813</c:v>
                </c:pt>
                <c:pt idx="1685">
                  <c:v>37820</c:v>
                </c:pt>
                <c:pt idx="1686">
                  <c:v>37827</c:v>
                </c:pt>
                <c:pt idx="1687">
                  <c:v>37834</c:v>
                </c:pt>
                <c:pt idx="1688">
                  <c:v>37841</c:v>
                </c:pt>
                <c:pt idx="1689">
                  <c:v>37848</c:v>
                </c:pt>
                <c:pt idx="1690">
                  <c:v>37855</c:v>
                </c:pt>
                <c:pt idx="1691">
                  <c:v>37862</c:v>
                </c:pt>
                <c:pt idx="1692">
                  <c:v>37869</c:v>
                </c:pt>
                <c:pt idx="1693">
                  <c:v>37876</c:v>
                </c:pt>
                <c:pt idx="1694">
                  <c:v>37883</c:v>
                </c:pt>
                <c:pt idx="1695">
                  <c:v>37890</c:v>
                </c:pt>
                <c:pt idx="1696">
                  <c:v>37897</c:v>
                </c:pt>
                <c:pt idx="1697">
                  <c:v>37904</c:v>
                </c:pt>
                <c:pt idx="1698">
                  <c:v>37911</c:v>
                </c:pt>
                <c:pt idx="1699">
                  <c:v>37918</c:v>
                </c:pt>
                <c:pt idx="1700">
                  <c:v>37925</c:v>
                </c:pt>
                <c:pt idx="1701">
                  <c:v>37932</c:v>
                </c:pt>
                <c:pt idx="1702">
                  <c:v>37939</c:v>
                </c:pt>
                <c:pt idx="1703">
                  <c:v>37946</c:v>
                </c:pt>
                <c:pt idx="1704">
                  <c:v>37953</c:v>
                </c:pt>
                <c:pt idx="1705">
                  <c:v>37960</c:v>
                </c:pt>
                <c:pt idx="1706">
                  <c:v>37967</c:v>
                </c:pt>
                <c:pt idx="1707">
                  <c:v>37974</c:v>
                </c:pt>
                <c:pt idx="1708">
                  <c:v>37981</c:v>
                </c:pt>
                <c:pt idx="1709">
                  <c:v>37986</c:v>
                </c:pt>
                <c:pt idx="1710">
                  <c:v>37994</c:v>
                </c:pt>
                <c:pt idx="1711">
                  <c:v>38001</c:v>
                </c:pt>
                <c:pt idx="1712">
                  <c:v>38008</c:v>
                </c:pt>
                <c:pt idx="1713">
                  <c:v>38015</c:v>
                </c:pt>
                <c:pt idx="1714">
                  <c:v>38022</c:v>
                </c:pt>
                <c:pt idx="1715">
                  <c:v>38029</c:v>
                </c:pt>
                <c:pt idx="1716">
                  <c:v>38036</c:v>
                </c:pt>
                <c:pt idx="1717">
                  <c:v>38043</c:v>
                </c:pt>
                <c:pt idx="1718">
                  <c:v>38050</c:v>
                </c:pt>
                <c:pt idx="1719">
                  <c:v>38057</c:v>
                </c:pt>
                <c:pt idx="1720">
                  <c:v>38064</c:v>
                </c:pt>
                <c:pt idx="1721">
                  <c:v>38071</c:v>
                </c:pt>
                <c:pt idx="1722">
                  <c:v>38078</c:v>
                </c:pt>
                <c:pt idx="1723">
                  <c:v>38085</c:v>
                </c:pt>
                <c:pt idx="1724">
                  <c:v>38092</c:v>
                </c:pt>
                <c:pt idx="1725">
                  <c:v>38099</c:v>
                </c:pt>
                <c:pt idx="1726">
                  <c:v>38106</c:v>
                </c:pt>
                <c:pt idx="1727">
                  <c:v>38113</c:v>
                </c:pt>
                <c:pt idx="1728">
                  <c:v>38120</c:v>
                </c:pt>
                <c:pt idx="1729">
                  <c:v>38127</c:v>
                </c:pt>
                <c:pt idx="1730">
                  <c:v>38134</c:v>
                </c:pt>
                <c:pt idx="1731">
                  <c:v>38141</c:v>
                </c:pt>
                <c:pt idx="1732">
                  <c:v>38148</c:v>
                </c:pt>
                <c:pt idx="1733">
                  <c:v>38155</c:v>
                </c:pt>
                <c:pt idx="1734">
                  <c:v>38162</c:v>
                </c:pt>
                <c:pt idx="1735">
                  <c:v>38169</c:v>
                </c:pt>
                <c:pt idx="1736">
                  <c:v>38176</c:v>
                </c:pt>
                <c:pt idx="1737">
                  <c:v>38183</c:v>
                </c:pt>
                <c:pt idx="1738">
                  <c:v>38190</c:v>
                </c:pt>
                <c:pt idx="1739">
                  <c:v>38197</c:v>
                </c:pt>
                <c:pt idx="1740">
                  <c:v>38204</c:v>
                </c:pt>
                <c:pt idx="1741">
                  <c:v>38211</c:v>
                </c:pt>
                <c:pt idx="1742">
                  <c:v>38218</c:v>
                </c:pt>
                <c:pt idx="1743">
                  <c:v>38225</c:v>
                </c:pt>
                <c:pt idx="1744">
                  <c:v>38232</c:v>
                </c:pt>
                <c:pt idx="1745">
                  <c:v>38239</c:v>
                </c:pt>
                <c:pt idx="1746">
                  <c:v>38246</c:v>
                </c:pt>
                <c:pt idx="1747">
                  <c:v>38253</c:v>
                </c:pt>
                <c:pt idx="1748">
                  <c:v>38260</c:v>
                </c:pt>
                <c:pt idx="1749">
                  <c:v>38267</c:v>
                </c:pt>
                <c:pt idx="1750">
                  <c:v>38274</c:v>
                </c:pt>
                <c:pt idx="1751">
                  <c:v>38281</c:v>
                </c:pt>
                <c:pt idx="1752">
                  <c:v>38288</c:v>
                </c:pt>
                <c:pt idx="1753">
                  <c:v>38295</c:v>
                </c:pt>
                <c:pt idx="1754">
                  <c:v>38302</c:v>
                </c:pt>
                <c:pt idx="1755">
                  <c:v>38309</c:v>
                </c:pt>
                <c:pt idx="1756">
                  <c:v>38315</c:v>
                </c:pt>
                <c:pt idx="1757">
                  <c:v>38323</c:v>
                </c:pt>
                <c:pt idx="1758">
                  <c:v>38330</c:v>
                </c:pt>
                <c:pt idx="1759">
                  <c:v>38337</c:v>
                </c:pt>
                <c:pt idx="1760">
                  <c:v>38343</c:v>
                </c:pt>
                <c:pt idx="1761">
                  <c:v>38350</c:v>
                </c:pt>
                <c:pt idx="1762">
                  <c:v>38358</c:v>
                </c:pt>
                <c:pt idx="1763">
                  <c:v>38365</c:v>
                </c:pt>
                <c:pt idx="1764">
                  <c:v>38372</c:v>
                </c:pt>
                <c:pt idx="1765">
                  <c:v>38379</c:v>
                </c:pt>
                <c:pt idx="1766">
                  <c:v>38386</c:v>
                </c:pt>
                <c:pt idx="1767">
                  <c:v>38393</c:v>
                </c:pt>
                <c:pt idx="1768">
                  <c:v>38400</c:v>
                </c:pt>
                <c:pt idx="1769">
                  <c:v>38407</c:v>
                </c:pt>
                <c:pt idx="1770">
                  <c:v>38414</c:v>
                </c:pt>
                <c:pt idx="1771">
                  <c:v>38421</c:v>
                </c:pt>
                <c:pt idx="1772">
                  <c:v>38428</c:v>
                </c:pt>
                <c:pt idx="1773">
                  <c:v>38435</c:v>
                </c:pt>
                <c:pt idx="1774">
                  <c:v>38442</c:v>
                </c:pt>
                <c:pt idx="1775">
                  <c:v>38449</c:v>
                </c:pt>
                <c:pt idx="1776">
                  <c:v>38456</c:v>
                </c:pt>
                <c:pt idx="1777">
                  <c:v>38463</c:v>
                </c:pt>
                <c:pt idx="1778">
                  <c:v>38470</c:v>
                </c:pt>
                <c:pt idx="1779">
                  <c:v>38477</c:v>
                </c:pt>
                <c:pt idx="1780">
                  <c:v>38484</c:v>
                </c:pt>
                <c:pt idx="1781">
                  <c:v>38491</c:v>
                </c:pt>
                <c:pt idx="1782">
                  <c:v>38498</c:v>
                </c:pt>
                <c:pt idx="1783">
                  <c:v>38505</c:v>
                </c:pt>
                <c:pt idx="1784">
                  <c:v>38512</c:v>
                </c:pt>
                <c:pt idx="1785">
                  <c:v>38519</c:v>
                </c:pt>
                <c:pt idx="1786">
                  <c:v>38526</c:v>
                </c:pt>
                <c:pt idx="1787">
                  <c:v>38533</c:v>
                </c:pt>
                <c:pt idx="1788">
                  <c:v>38540</c:v>
                </c:pt>
                <c:pt idx="1789">
                  <c:v>38547</c:v>
                </c:pt>
                <c:pt idx="1790">
                  <c:v>38554</c:v>
                </c:pt>
                <c:pt idx="1791">
                  <c:v>38561</c:v>
                </c:pt>
                <c:pt idx="1792">
                  <c:v>38568</c:v>
                </c:pt>
                <c:pt idx="1793">
                  <c:v>38575</c:v>
                </c:pt>
                <c:pt idx="1794">
                  <c:v>38582</c:v>
                </c:pt>
                <c:pt idx="1795">
                  <c:v>38589</c:v>
                </c:pt>
                <c:pt idx="1796">
                  <c:v>38596</c:v>
                </c:pt>
                <c:pt idx="1797">
                  <c:v>38603</c:v>
                </c:pt>
                <c:pt idx="1798">
                  <c:v>38610</c:v>
                </c:pt>
                <c:pt idx="1799">
                  <c:v>38617</c:v>
                </c:pt>
                <c:pt idx="1800">
                  <c:v>38624</c:v>
                </c:pt>
                <c:pt idx="1801">
                  <c:v>38631</c:v>
                </c:pt>
                <c:pt idx="1802">
                  <c:v>38638</c:v>
                </c:pt>
                <c:pt idx="1803">
                  <c:v>38645</c:v>
                </c:pt>
                <c:pt idx="1804">
                  <c:v>38652</c:v>
                </c:pt>
                <c:pt idx="1805">
                  <c:v>38659</c:v>
                </c:pt>
                <c:pt idx="1806">
                  <c:v>38666</c:v>
                </c:pt>
                <c:pt idx="1807">
                  <c:v>38673</c:v>
                </c:pt>
                <c:pt idx="1808">
                  <c:v>38679</c:v>
                </c:pt>
                <c:pt idx="1809">
                  <c:v>38687</c:v>
                </c:pt>
                <c:pt idx="1810">
                  <c:v>38694</c:v>
                </c:pt>
                <c:pt idx="1811">
                  <c:v>38701</c:v>
                </c:pt>
                <c:pt idx="1812">
                  <c:v>38708</c:v>
                </c:pt>
                <c:pt idx="1813">
                  <c:v>38715</c:v>
                </c:pt>
                <c:pt idx="1814">
                  <c:v>38722</c:v>
                </c:pt>
                <c:pt idx="1815">
                  <c:v>38729</c:v>
                </c:pt>
                <c:pt idx="1816">
                  <c:v>38736</c:v>
                </c:pt>
                <c:pt idx="1817">
                  <c:v>38743</c:v>
                </c:pt>
                <c:pt idx="1818">
                  <c:v>38750</c:v>
                </c:pt>
                <c:pt idx="1819">
                  <c:v>38757</c:v>
                </c:pt>
                <c:pt idx="1820">
                  <c:v>38764</c:v>
                </c:pt>
                <c:pt idx="1821">
                  <c:v>38771</c:v>
                </c:pt>
                <c:pt idx="1822">
                  <c:v>38778</c:v>
                </c:pt>
                <c:pt idx="1823">
                  <c:v>38785</c:v>
                </c:pt>
                <c:pt idx="1824">
                  <c:v>38792</c:v>
                </c:pt>
                <c:pt idx="1825">
                  <c:v>38799</c:v>
                </c:pt>
                <c:pt idx="1826">
                  <c:v>38806</c:v>
                </c:pt>
                <c:pt idx="1827">
                  <c:v>38813</c:v>
                </c:pt>
                <c:pt idx="1828">
                  <c:v>38820</c:v>
                </c:pt>
                <c:pt idx="1829">
                  <c:v>38827</c:v>
                </c:pt>
                <c:pt idx="1830">
                  <c:v>38834</c:v>
                </c:pt>
                <c:pt idx="1831">
                  <c:v>38841</c:v>
                </c:pt>
                <c:pt idx="1832">
                  <c:v>38848</c:v>
                </c:pt>
                <c:pt idx="1833">
                  <c:v>38855</c:v>
                </c:pt>
                <c:pt idx="1834">
                  <c:v>38862</c:v>
                </c:pt>
                <c:pt idx="1835">
                  <c:v>38869</c:v>
                </c:pt>
                <c:pt idx="1836">
                  <c:v>38876</c:v>
                </c:pt>
                <c:pt idx="1837">
                  <c:v>38883</c:v>
                </c:pt>
                <c:pt idx="1838">
                  <c:v>38890</c:v>
                </c:pt>
                <c:pt idx="1839">
                  <c:v>38897</c:v>
                </c:pt>
                <c:pt idx="1840">
                  <c:v>38904</c:v>
                </c:pt>
                <c:pt idx="1841">
                  <c:v>38911</c:v>
                </c:pt>
                <c:pt idx="1842">
                  <c:v>38918</c:v>
                </c:pt>
                <c:pt idx="1843">
                  <c:v>38925</c:v>
                </c:pt>
                <c:pt idx="1844">
                  <c:v>38932</c:v>
                </c:pt>
                <c:pt idx="1845">
                  <c:v>38939</c:v>
                </c:pt>
                <c:pt idx="1846">
                  <c:v>38946</c:v>
                </c:pt>
                <c:pt idx="1847">
                  <c:v>38953</c:v>
                </c:pt>
                <c:pt idx="1848">
                  <c:v>38960</c:v>
                </c:pt>
                <c:pt idx="1849">
                  <c:v>38967</c:v>
                </c:pt>
                <c:pt idx="1850">
                  <c:v>38974</c:v>
                </c:pt>
                <c:pt idx="1851">
                  <c:v>38981</c:v>
                </c:pt>
                <c:pt idx="1852">
                  <c:v>38988</c:v>
                </c:pt>
                <c:pt idx="1853">
                  <c:v>38995</c:v>
                </c:pt>
                <c:pt idx="1854">
                  <c:v>39002</c:v>
                </c:pt>
                <c:pt idx="1855">
                  <c:v>39009</c:v>
                </c:pt>
                <c:pt idx="1856">
                  <c:v>39016</c:v>
                </c:pt>
                <c:pt idx="1857">
                  <c:v>39023</c:v>
                </c:pt>
                <c:pt idx="1858">
                  <c:v>39030</c:v>
                </c:pt>
                <c:pt idx="1859">
                  <c:v>39037</c:v>
                </c:pt>
                <c:pt idx="1860">
                  <c:v>39043</c:v>
                </c:pt>
                <c:pt idx="1861">
                  <c:v>39051</c:v>
                </c:pt>
                <c:pt idx="1862">
                  <c:v>39058</c:v>
                </c:pt>
                <c:pt idx="1863">
                  <c:v>39065</c:v>
                </c:pt>
                <c:pt idx="1864">
                  <c:v>39072</c:v>
                </c:pt>
                <c:pt idx="1865">
                  <c:v>39079</c:v>
                </c:pt>
                <c:pt idx="1866">
                  <c:v>39086</c:v>
                </c:pt>
                <c:pt idx="1867">
                  <c:v>39093</c:v>
                </c:pt>
                <c:pt idx="1868">
                  <c:v>39100</c:v>
                </c:pt>
                <c:pt idx="1869">
                  <c:v>39107</c:v>
                </c:pt>
                <c:pt idx="1870">
                  <c:v>39114</c:v>
                </c:pt>
                <c:pt idx="1871">
                  <c:v>39121</c:v>
                </c:pt>
                <c:pt idx="1872">
                  <c:v>39128</c:v>
                </c:pt>
                <c:pt idx="1873">
                  <c:v>39135</c:v>
                </c:pt>
                <c:pt idx="1874">
                  <c:v>39142</c:v>
                </c:pt>
                <c:pt idx="1875">
                  <c:v>39149</c:v>
                </c:pt>
                <c:pt idx="1876">
                  <c:v>39156</c:v>
                </c:pt>
                <c:pt idx="1877">
                  <c:v>39163</c:v>
                </c:pt>
                <c:pt idx="1878">
                  <c:v>39170</c:v>
                </c:pt>
                <c:pt idx="1879">
                  <c:v>39177</c:v>
                </c:pt>
                <c:pt idx="1880">
                  <c:v>39184</c:v>
                </c:pt>
                <c:pt idx="1881">
                  <c:v>39191</c:v>
                </c:pt>
                <c:pt idx="1882">
                  <c:v>39198</c:v>
                </c:pt>
                <c:pt idx="1883">
                  <c:v>39205</c:v>
                </c:pt>
                <c:pt idx="1884">
                  <c:v>39212</c:v>
                </c:pt>
                <c:pt idx="1885">
                  <c:v>39219</c:v>
                </c:pt>
                <c:pt idx="1886">
                  <c:v>39226</c:v>
                </c:pt>
                <c:pt idx="1887">
                  <c:v>39233</c:v>
                </c:pt>
                <c:pt idx="1888">
                  <c:v>39240</c:v>
                </c:pt>
                <c:pt idx="1889">
                  <c:v>39247</c:v>
                </c:pt>
                <c:pt idx="1890">
                  <c:v>39254</c:v>
                </c:pt>
                <c:pt idx="1891">
                  <c:v>39261</c:v>
                </c:pt>
                <c:pt idx="1892">
                  <c:v>39268</c:v>
                </c:pt>
                <c:pt idx="1893">
                  <c:v>39275</c:v>
                </c:pt>
                <c:pt idx="1894">
                  <c:v>39282</c:v>
                </c:pt>
                <c:pt idx="1895">
                  <c:v>39289</c:v>
                </c:pt>
                <c:pt idx="1896">
                  <c:v>39296</c:v>
                </c:pt>
                <c:pt idx="1897">
                  <c:v>39303</c:v>
                </c:pt>
                <c:pt idx="1898">
                  <c:v>39310</c:v>
                </c:pt>
                <c:pt idx="1899">
                  <c:v>39317</c:v>
                </c:pt>
                <c:pt idx="1900">
                  <c:v>39324</c:v>
                </c:pt>
                <c:pt idx="1901">
                  <c:v>39331</c:v>
                </c:pt>
                <c:pt idx="1902">
                  <c:v>39338</c:v>
                </c:pt>
                <c:pt idx="1903">
                  <c:v>39345</c:v>
                </c:pt>
                <c:pt idx="1904">
                  <c:v>39352</c:v>
                </c:pt>
                <c:pt idx="1905">
                  <c:v>39359</c:v>
                </c:pt>
                <c:pt idx="1906">
                  <c:v>39366</c:v>
                </c:pt>
                <c:pt idx="1907">
                  <c:v>39373</c:v>
                </c:pt>
                <c:pt idx="1908">
                  <c:v>39380</c:v>
                </c:pt>
                <c:pt idx="1909">
                  <c:v>39387</c:v>
                </c:pt>
                <c:pt idx="1910">
                  <c:v>39394</c:v>
                </c:pt>
                <c:pt idx="1911">
                  <c:v>39401</c:v>
                </c:pt>
                <c:pt idx="1912">
                  <c:v>39407</c:v>
                </c:pt>
                <c:pt idx="1913">
                  <c:v>39415</c:v>
                </c:pt>
                <c:pt idx="1914">
                  <c:v>39422</c:v>
                </c:pt>
                <c:pt idx="1915">
                  <c:v>39429</c:v>
                </c:pt>
                <c:pt idx="1916">
                  <c:v>39436</c:v>
                </c:pt>
                <c:pt idx="1917">
                  <c:v>39443</c:v>
                </c:pt>
                <c:pt idx="1918">
                  <c:v>39450</c:v>
                </c:pt>
                <c:pt idx="1919">
                  <c:v>39457</c:v>
                </c:pt>
                <c:pt idx="1920">
                  <c:v>39464</c:v>
                </c:pt>
                <c:pt idx="1921">
                  <c:v>39471</c:v>
                </c:pt>
                <c:pt idx="1922">
                  <c:v>39478</c:v>
                </c:pt>
                <c:pt idx="1923">
                  <c:v>39485</c:v>
                </c:pt>
                <c:pt idx="1924">
                  <c:v>39492</c:v>
                </c:pt>
                <c:pt idx="1925">
                  <c:v>39499</c:v>
                </c:pt>
                <c:pt idx="1926">
                  <c:v>39506</c:v>
                </c:pt>
                <c:pt idx="1927">
                  <c:v>39513</c:v>
                </c:pt>
                <c:pt idx="1928">
                  <c:v>39520</c:v>
                </c:pt>
                <c:pt idx="1929">
                  <c:v>39527</c:v>
                </c:pt>
                <c:pt idx="1930">
                  <c:v>39534</c:v>
                </c:pt>
                <c:pt idx="1931">
                  <c:v>39541</c:v>
                </c:pt>
                <c:pt idx="1932">
                  <c:v>39548</c:v>
                </c:pt>
                <c:pt idx="1933">
                  <c:v>39555</c:v>
                </c:pt>
                <c:pt idx="1934">
                  <c:v>39562</c:v>
                </c:pt>
                <c:pt idx="1935">
                  <c:v>39569</c:v>
                </c:pt>
                <c:pt idx="1936">
                  <c:v>39576</c:v>
                </c:pt>
                <c:pt idx="1937">
                  <c:v>39583</c:v>
                </c:pt>
                <c:pt idx="1938">
                  <c:v>39590</c:v>
                </c:pt>
                <c:pt idx="1939">
                  <c:v>39597</c:v>
                </c:pt>
                <c:pt idx="1940">
                  <c:v>39604</c:v>
                </c:pt>
                <c:pt idx="1941">
                  <c:v>39611</c:v>
                </c:pt>
                <c:pt idx="1942">
                  <c:v>39618</c:v>
                </c:pt>
                <c:pt idx="1943">
                  <c:v>39625</c:v>
                </c:pt>
                <c:pt idx="1944">
                  <c:v>39632</c:v>
                </c:pt>
                <c:pt idx="1945">
                  <c:v>39639</c:v>
                </c:pt>
                <c:pt idx="1946">
                  <c:v>39646</c:v>
                </c:pt>
                <c:pt idx="1947">
                  <c:v>39653</c:v>
                </c:pt>
                <c:pt idx="1948">
                  <c:v>39660</c:v>
                </c:pt>
                <c:pt idx="1949">
                  <c:v>39667</c:v>
                </c:pt>
                <c:pt idx="1950">
                  <c:v>39674</c:v>
                </c:pt>
                <c:pt idx="1951">
                  <c:v>39681</c:v>
                </c:pt>
                <c:pt idx="1952">
                  <c:v>39688</c:v>
                </c:pt>
                <c:pt idx="1953">
                  <c:v>39695</c:v>
                </c:pt>
                <c:pt idx="1954">
                  <c:v>39702</c:v>
                </c:pt>
                <c:pt idx="1955">
                  <c:v>39709</c:v>
                </c:pt>
                <c:pt idx="1956">
                  <c:v>39716</c:v>
                </c:pt>
                <c:pt idx="1957">
                  <c:v>39723</c:v>
                </c:pt>
                <c:pt idx="1958">
                  <c:v>39730</c:v>
                </c:pt>
                <c:pt idx="1959">
                  <c:v>39737</c:v>
                </c:pt>
                <c:pt idx="1960">
                  <c:v>39744</c:v>
                </c:pt>
                <c:pt idx="1961">
                  <c:v>39751</c:v>
                </c:pt>
                <c:pt idx="1962">
                  <c:v>39758</c:v>
                </c:pt>
                <c:pt idx="1963">
                  <c:v>39765</c:v>
                </c:pt>
                <c:pt idx="1964">
                  <c:v>39772</c:v>
                </c:pt>
                <c:pt idx="1965">
                  <c:v>39778</c:v>
                </c:pt>
                <c:pt idx="1966">
                  <c:v>39786</c:v>
                </c:pt>
                <c:pt idx="1967">
                  <c:v>39793</c:v>
                </c:pt>
                <c:pt idx="1968">
                  <c:v>39800</c:v>
                </c:pt>
                <c:pt idx="1969">
                  <c:v>39806</c:v>
                </c:pt>
                <c:pt idx="1970">
                  <c:v>39813</c:v>
                </c:pt>
                <c:pt idx="1971">
                  <c:v>39821</c:v>
                </c:pt>
                <c:pt idx="1972">
                  <c:v>39828</c:v>
                </c:pt>
                <c:pt idx="1973">
                  <c:v>39835</c:v>
                </c:pt>
                <c:pt idx="1974">
                  <c:v>39842</c:v>
                </c:pt>
                <c:pt idx="1975">
                  <c:v>39849</c:v>
                </c:pt>
                <c:pt idx="1976">
                  <c:v>39856</c:v>
                </c:pt>
                <c:pt idx="1977">
                  <c:v>39863</c:v>
                </c:pt>
                <c:pt idx="1978">
                  <c:v>39870</c:v>
                </c:pt>
                <c:pt idx="1979">
                  <c:v>39877</c:v>
                </c:pt>
                <c:pt idx="1980">
                  <c:v>39884</c:v>
                </c:pt>
                <c:pt idx="1981">
                  <c:v>39891</c:v>
                </c:pt>
                <c:pt idx="1982">
                  <c:v>39898</c:v>
                </c:pt>
                <c:pt idx="1983">
                  <c:v>39905</c:v>
                </c:pt>
                <c:pt idx="1984">
                  <c:v>39912</c:v>
                </c:pt>
                <c:pt idx="1985">
                  <c:v>39919</c:v>
                </c:pt>
                <c:pt idx="1986">
                  <c:v>39926</c:v>
                </c:pt>
                <c:pt idx="1987">
                  <c:v>39933</c:v>
                </c:pt>
                <c:pt idx="1988">
                  <c:v>39940</c:v>
                </c:pt>
                <c:pt idx="1989">
                  <c:v>39947</c:v>
                </c:pt>
                <c:pt idx="1990">
                  <c:v>39954</c:v>
                </c:pt>
                <c:pt idx="1991">
                  <c:v>39961</c:v>
                </c:pt>
                <c:pt idx="1992">
                  <c:v>39968</c:v>
                </c:pt>
                <c:pt idx="1993">
                  <c:v>39975</c:v>
                </c:pt>
                <c:pt idx="1994">
                  <c:v>39982</c:v>
                </c:pt>
                <c:pt idx="1995">
                  <c:v>39989</c:v>
                </c:pt>
                <c:pt idx="1996">
                  <c:v>39996</c:v>
                </c:pt>
                <c:pt idx="1997">
                  <c:v>40003</c:v>
                </c:pt>
                <c:pt idx="1998">
                  <c:v>40010</c:v>
                </c:pt>
                <c:pt idx="1999">
                  <c:v>40017</c:v>
                </c:pt>
                <c:pt idx="2000">
                  <c:v>40024</c:v>
                </c:pt>
                <c:pt idx="2001">
                  <c:v>40031</c:v>
                </c:pt>
                <c:pt idx="2002">
                  <c:v>40038</c:v>
                </c:pt>
                <c:pt idx="2003">
                  <c:v>40045</c:v>
                </c:pt>
                <c:pt idx="2004">
                  <c:v>40052</c:v>
                </c:pt>
                <c:pt idx="2005">
                  <c:v>40059</c:v>
                </c:pt>
                <c:pt idx="2006">
                  <c:v>40066</c:v>
                </c:pt>
                <c:pt idx="2007">
                  <c:v>40073</c:v>
                </c:pt>
                <c:pt idx="2008">
                  <c:v>40080</c:v>
                </c:pt>
                <c:pt idx="2009">
                  <c:v>40087</c:v>
                </c:pt>
                <c:pt idx="2010">
                  <c:v>40094</c:v>
                </c:pt>
                <c:pt idx="2011">
                  <c:v>40101</c:v>
                </c:pt>
                <c:pt idx="2012">
                  <c:v>40108</c:v>
                </c:pt>
                <c:pt idx="2013">
                  <c:v>40115</c:v>
                </c:pt>
                <c:pt idx="2014">
                  <c:v>40122</c:v>
                </c:pt>
                <c:pt idx="2015">
                  <c:v>40129</c:v>
                </c:pt>
                <c:pt idx="2016">
                  <c:v>40136</c:v>
                </c:pt>
                <c:pt idx="2017">
                  <c:v>40142</c:v>
                </c:pt>
                <c:pt idx="2018">
                  <c:v>40150</c:v>
                </c:pt>
                <c:pt idx="2019">
                  <c:v>40157</c:v>
                </c:pt>
                <c:pt idx="2020">
                  <c:v>40164</c:v>
                </c:pt>
                <c:pt idx="2021">
                  <c:v>40171</c:v>
                </c:pt>
                <c:pt idx="2022">
                  <c:v>40178</c:v>
                </c:pt>
                <c:pt idx="2023">
                  <c:v>40185</c:v>
                </c:pt>
                <c:pt idx="2024">
                  <c:v>40192</c:v>
                </c:pt>
                <c:pt idx="2025">
                  <c:v>40199</c:v>
                </c:pt>
                <c:pt idx="2026">
                  <c:v>40206</c:v>
                </c:pt>
                <c:pt idx="2027">
                  <c:v>40213</c:v>
                </c:pt>
                <c:pt idx="2028">
                  <c:v>40220</c:v>
                </c:pt>
                <c:pt idx="2029">
                  <c:v>40227</c:v>
                </c:pt>
                <c:pt idx="2030">
                  <c:v>40234</c:v>
                </c:pt>
                <c:pt idx="2031">
                  <c:v>40241</c:v>
                </c:pt>
                <c:pt idx="2032">
                  <c:v>40248</c:v>
                </c:pt>
                <c:pt idx="2033">
                  <c:v>40255</c:v>
                </c:pt>
                <c:pt idx="2034">
                  <c:v>40262</c:v>
                </c:pt>
                <c:pt idx="2035">
                  <c:v>40269</c:v>
                </c:pt>
                <c:pt idx="2036">
                  <c:v>40276</c:v>
                </c:pt>
                <c:pt idx="2037">
                  <c:v>40283</c:v>
                </c:pt>
                <c:pt idx="2038">
                  <c:v>40290</c:v>
                </c:pt>
                <c:pt idx="2039">
                  <c:v>40297</c:v>
                </c:pt>
                <c:pt idx="2040">
                  <c:v>40304</c:v>
                </c:pt>
                <c:pt idx="2041">
                  <c:v>40311</c:v>
                </c:pt>
                <c:pt idx="2042">
                  <c:v>40318</c:v>
                </c:pt>
                <c:pt idx="2043">
                  <c:v>40325</c:v>
                </c:pt>
                <c:pt idx="2044">
                  <c:v>40332</c:v>
                </c:pt>
                <c:pt idx="2045">
                  <c:v>40339</c:v>
                </c:pt>
                <c:pt idx="2046">
                  <c:v>40346</c:v>
                </c:pt>
                <c:pt idx="2047">
                  <c:v>40353</c:v>
                </c:pt>
                <c:pt idx="2048">
                  <c:v>40360</c:v>
                </c:pt>
                <c:pt idx="2049">
                  <c:v>40367</c:v>
                </c:pt>
                <c:pt idx="2050">
                  <c:v>40374</c:v>
                </c:pt>
                <c:pt idx="2051">
                  <c:v>40381</c:v>
                </c:pt>
                <c:pt idx="2052">
                  <c:v>40388</c:v>
                </c:pt>
                <c:pt idx="2053">
                  <c:v>40395</c:v>
                </c:pt>
                <c:pt idx="2054">
                  <c:v>40402</c:v>
                </c:pt>
                <c:pt idx="2055">
                  <c:v>40409</c:v>
                </c:pt>
                <c:pt idx="2056">
                  <c:v>40416</c:v>
                </c:pt>
                <c:pt idx="2057">
                  <c:v>40423</c:v>
                </c:pt>
                <c:pt idx="2058">
                  <c:v>40430</c:v>
                </c:pt>
                <c:pt idx="2059">
                  <c:v>40437</c:v>
                </c:pt>
                <c:pt idx="2060">
                  <c:v>40444</c:v>
                </c:pt>
                <c:pt idx="2061">
                  <c:v>40451</c:v>
                </c:pt>
                <c:pt idx="2062">
                  <c:v>40458</c:v>
                </c:pt>
                <c:pt idx="2063">
                  <c:v>40465</c:v>
                </c:pt>
                <c:pt idx="2064">
                  <c:v>40472</c:v>
                </c:pt>
                <c:pt idx="2065">
                  <c:v>40479</c:v>
                </c:pt>
                <c:pt idx="2066">
                  <c:v>40486</c:v>
                </c:pt>
                <c:pt idx="2067">
                  <c:v>40493</c:v>
                </c:pt>
                <c:pt idx="2068">
                  <c:v>40500</c:v>
                </c:pt>
                <c:pt idx="2069">
                  <c:v>40506</c:v>
                </c:pt>
                <c:pt idx="2070">
                  <c:v>40514</c:v>
                </c:pt>
                <c:pt idx="2071">
                  <c:v>40521</c:v>
                </c:pt>
                <c:pt idx="2072">
                  <c:v>40528</c:v>
                </c:pt>
                <c:pt idx="2073">
                  <c:v>40535</c:v>
                </c:pt>
                <c:pt idx="2074">
                  <c:v>40542</c:v>
                </c:pt>
                <c:pt idx="2075">
                  <c:v>40549</c:v>
                </c:pt>
                <c:pt idx="2076">
                  <c:v>40556</c:v>
                </c:pt>
                <c:pt idx="2077">
                  <c:v>40563</c:v>
                </c:pt>
                <c:pt idx="2078">
                  <c:v>40570</c:v>
                </c:pt>
                <c:pt idx="2079">
                  <c:v>40577</c:v>
                </c:pt>
                <c:pt idx="2080">
                  <c:v>40584</c:v>
                </c:pt>
                <c:pt idx="2081">
                  <c:v>40591</c:v>
                </c:pt>
                <c:pt idx="2082">
                  <c:v>40598</c:v>
                </c:pt>
                <c:pt idx="2083">
                  <c:v>40605</c:v>
                </c:pt>
                <c:pt idx="2084">
                  <c:v>40612</c:v>
                </c:pt>
                <c:pt idx="2085">
                  <c:v>40619</c:v>
                </c:pt>
                <c:pt idx="2086">
                  <c:v>40626</c:v>
                </c:pt>
                <c:pt idx="2087">
                  <c:v>40633</c:v>
                </c:pt>
                <c:pt idx="2088">
                  <c:v>40640</c:v>
                </c:pt>
                <c:pt idx="2089">
                  <c:v>40647</c:v>
                </c:pt>
                <c:pt idx="2090">
                  <c:v>40654</c:v>
                </c:pt>
                <c:pt idx="2091">
                  <c:v>40661</c:v>
                </c:pt>
                <c:pt idx="2092">
                  <c:v>40668</c:v>
                </c:pt>
                <c:pt idx="2093">
                  <c:v>40675</c:v>
                </c:pt>
                <c:pt idx="2094">
                  <c:v>40682</c:v>
                </c:pt>
                <c:pt idx="2095">
                  <c:v>40689</c:v>
                </c:pt>
                <c:pt idx="2096">
                  <c:v>40696</c:v>
                </c:pt>
                <c:pt idx="2097">
                  <c:v>40703</c:v>
                </c:pt>
                <c:pt idx="2098">
                  <c:v>40710</c:v>
                </c:pt>
                <c:pt idx="2099">
                  <c:v>40717</c:v>
                </c:pt>
                <c:pt idx="2100">
                  <c:v>40724</c:v>
                </c:pt>
                <c:pt idx="2101">
                  <c:v>40731</c:v>
                </c:pt>
                <c:pt idx="2102">
                  <c:v>40738</c:v>
                </c:pt>
                <c:pt idx="2103">
                  <c:v>40745</c:v>
                </c:pt>
                <c:pt idx="2104">
                  <c:v>40752</c:v>
                </c:pt>
                <c:pt idx="2105">
                  <c:v>40759</c:v>
                </c:pt>
                <c:pt idx="2106">
                  <c:v>40766</c:v>
                </c:pt>
                <c:pt idx="2107">
                  <c:v>40773</c:v>
                </c:pt>
                <c:pt idx="2108">
                  <c:v>40780</c:v>
                </c:pt>
                <c:pt idx="2109">
                  <c:v>40787</c:v>
                </c:pt>
                <c:pt idx="2110">
                  <c:v>40794</c:v>
                </c:pt>
                <c:pt idx="2111">
                  <c:v>40801</c:v>
                </c:pt>
                <c:pt idx="2112">
                  <c:v>40808</c:v>
                </c:pt>
                <c:pt idx="2113">
                  <c:v>40815</c:v>
                </c:pt>
                <c:pt idx="2114">
                  <c:v>40822</c:v>
                </c:pt>
                <c:pt idx="2115">
                  <c:v>40829</c:v>
                </c:pt>
                <c:pt idx="2116">
                  <c:v>40836</c:v>
                </c:pt>
                <c:pt idx="2117">
                  <c:v>40843</c:v>
                </c:pt>
                <c:pt idx="2118">
                  <c:v>40850</c:v>
                </c:pt>
                <c:pt idx="2119">
                  <c:v>40857</c:v>
                </c:pt>
                <c:pt idx="2120">
                  <c:v>40864</c:v>
                </c:pt>
                <c:pt idx="2121">
                  <c:v>40870</c:v>
                </c:pt>
                <c:pt idx="2122">
                  <c:v>40878</c:v>
                </c:pt>
                <c:pt idx="2123">
                  <c:v>40885</c:v>
                </c:pt>
                <c:pt idx="2124">
                  <c:v>40892</c:v>
                </c:pt>
                <c:pt idx="2125">
                  <c:v>40899</c:v>
                </c:pt>
                <c:pt idx="2126">
                  <c:v>40906</c:v>
                </c:pt>
                <c:pt idx="2127">
                  <c:v>40913</c:v>
                </c:pt>
                <c:pt idx="2128">
                  <c:v>40920</c:v>
                </c:pt>
                <c:pt idx="2129">
                  <c:v>40927</c:v>
                </c:pt>
                <c:pt idx="2130">
                  <c:v>40934</c:v>
                </c:pt>
                <c:pt idx="2131">
                  <c:v>40941</c:v>
                </c:pt>
                <c:pt idx="2132">
                  <c:v>40948</c:v>
                </c:pt>
                <c:pt idx="2133">
                  <c:v>40955</c:v>
                </c:pt>
                <c:pt idx="2134">
                  <c:v>40962</c:v>
                </c:pt>
                <c:pt idx="2135">
                  <c:v>40969</c:v>
                </c:pt>
                <c:pt idx="2136">
                  <c:v>40976</c:v>
                </c:pt>
                <c:pt idx="2137">
                  <c:v>40983</c:v>
                </c:pt>
                <c:pt idx="2138">
                  <c:v>40990</c:v>
                </c:pt>
                <c:pt idx="2139">
                  <c:v>40997</c:v>
                </c:pt>
                <c:pt idx="2140">
                  <c:v>41004</c:v>
                </c:pt>
                <c:pt idx="2141">
                  <c:v>41011</c:v>
                </c:pt>
                <c:pt idx="2142">
                  <c:v>41018</c:v>
                </c:pt>
                <c:pt idx="2143">
                  <c:v>41025</c:v>
                </c:pt>
                <c:pt idx="2144">
                  <c:v>41032</c:v>
                </c:pt>
                <c:pt idx="2145">
                  <c:v>41039</c:v>
                </c:pt>
                <c:pt idx="2146">
                  <c:v>41046</c:v>
                </c:pt>
                <c:pt idx="2147">
                  <c:v>41053</c:v>
                </c:pt>
                <c:pt idx="2148">
                  <c:v>41060</c:v>
                </c:pt>
                <c:pt idx="2149">
                  <c:v>41067</c:v>
                </c:pt>
                <c:pt idx="2150">
                  <c:v>41074</c:v>
                </c:pt>
                <c:pt idx="2151">
                  <c:v>41081</c:v>
                </c:pt>
                <c:pt idx="2152">
                  <c:v>41088</c:v>
                </c:pt>
                <c:pt idx="2153">
                  <c:v>41095</c:v>
                </c:pt>
                <c:pt idx="2154">
                  <c:v>41102</c:v>
                </c:pt>
                <c:pt idx="2155">
                  <c:v>41109</c:v>
                </c:pt>
                <c:pt idx="2156">
                  <c:v>41116</c:v>
                </c:pt>
                <c:pt idx="2157">
                  <c:v>41123</c:v>
                </c:pt>
                <c:pt idx="2158">
                  <c:v>41130</c:v>
                </c:pt>
                <c:pt idx="2159">
                  <c:v>41137</c:v>
                </c:pt>
                <c:pt idx="2160">
                  <c:v>41144</c:v>
                </c:pt>
                <c:pt idx="2161">
                  <c:v>41151</c:v>
                </c:pt>
                <c:pt idx="2162">
                  <c:v>41158</c:v>
                </c:pt>
                <c:pt idx="2163">
                  <c:v>41165</c:v>
                </c:pt>
                <c:pt idx="2164">
                  <c:v>41172</c:v>
                </c:pt>
                <c:pt idx="2165">
                  <c:v>41179</c:v>
                </c:pt>
                <c:pt idx="2166">
                  <c:v>41186</c:v>
                </c:pt>
                <c:pt idx="2167">
                  <c:v>41193</c:v>
                </c:pt>
                <c:pt idx="2168">
                  <c:v>41200</c:v>
                </c:pt>
                <c:pt idx="2169">
                  <c:v>41207</c:v>
                </c:pt>
                <c:pt idx="2170">
                  <c:v>41214</c:v>
                </c:pt>
                <c:pt idx="2171">
                  <c:v>41221</c:v>
                </c:pt>
                <c:pt idx="2172">
                  <c:v>41228</c:v>
                </c:pt>
                <c:pt idx="2173">
                  <c:v>41234</c:v>
                </c:pt>
                <c:pt idx="2174">
                  <c:v>41242</c:v>
                </c:pt>
                <c:pt idx="2175">
                  <c:v>41249</c:v>
                </c:pt>
                <c:pt idx="2176">
                  <c:v>41256</c:v>
                </c:pt>
                <c:pt idx="2177">
                  <c:v>41263</c:v>
                </c:pt>
                <c:pt idx="2178">
                  <c:v>41270</c:v>
                </c:pt>
                <c:pt idx="2179">
                  <c:v>41277</c:v>
                </c:pt>
                <c:pt idx="2180">
                  <c:v>41284</c:v>
                </c:pt>
                <c:pt idx="2181">
                  <c:v>41291</c:v>
                </c:pt>
                <c:pt idx="2182">
                  <c:v>41298</c:v>
                </c:pt>
                <c:pt idx="2183">
                  <c:v>41305</c:v>
                </c:pt>
                <c:pt idx="2184">
                  <c:v>41312</c:v>
                </c:pt>
                <c:pt idx="2185">
                  <c:v>41319</c:v>
                </c:pt>
                <c:pt idx="2186">
                  <c:v>41326</c:v>
                </c:pt>
                <c:pt idx="2187">
                  <c:v>41333</c:v>
                </c:pt>
                <c:pt idx="2188">
                  <c:v>41340</c:v>
                </c:pt>
                <c:pt idx="2189">
                  <c:v>41347</c:v>
                </c:pt>
                <c:pt idx="2190">
                  <c:v>41354</c:v>
                </c:pt>
                <c:pt idx="2191">
                  <c:v>41361</c:v>
                </c:pt>
                <c:pt idx="2192">
                  <c:v>41368</c:v>
                </c:pt>
                <c:pt idx="2193">
                  <c:v>41375</c:v>
                </c:pt>
                <c:pt idx="2194">
                  <c:v>41382</c:v>
                </c:pt>
                <c:pt idx="2195">
                  <c:v>41389</c:v>
                </c:pt>
                <c:pt idx="2196">
                  <c:v>41396</c:v>
                </c:pt>
                <c:pt idx="2197">
                  <c:v>41403</c:v>
                </c:pt>
                <c:pt idx="2198">
                  <c:v>41410</c:v>
                </c:pt>
                <c:pt idx="2199">
                  <c:v>41417</c:v>
                </c:pt>
                <c:pt idx="2200">
                  <c:v>41424</c:v>
                </c:pt>
                <c:pt idx="2201">
                  <c:v>41431</c:v>
                </c:pt>
                <c:pt idx="2202">
                  <c:v>41438</c:v>
                </c:pt>
                <c:pt idx="2203">
                  <c:v>41445</c:v>
                </c:pt>
                <c:pt idx="2204">
                  <c:v>41452</c:v>
                </c:pt>
                <c:pt idx="2205">
                  <c:v>41458</c:v>
                </c:pt>
                <c:pt idx="2206">
                  <c:v>41466</c:v>
                </c:pt>
                <c:pt idx="2207">
                  <c:v>41473</c:v>
                </c:pt>
                <c:pt idx="2208">
                  <c:v>41480</c:v>
                </c:pt>
                <c:pt idx="2209">
                  <c:v>41487</c:v>
                </c:pt>
                <c:pt idx="2210">
                  <c:v>41494</c:v>
                </c:pt>
                <c:pt idx="2211">
                  <c:v>41501</c:v>
                </c:pt>
                <c:pt idx="2212">
                  <c:v>41508</c:v>
                </c:pt>
                <c:pt idx="2213">
                  <c:v>41515</c:v>
                </c:pt>
                <c:pt idx="2214">
                  <c:v>41522</c:v>
                </c:pt>
                <c:pt idx="2215">
                  <c:v>41529</c:v>
                </c:pt>
                <c:pt idx="2216">
                  <c:v>41536</c:v>
                </c:pt>
                <c:pt idx="2217">
                  <c:v>41543</c:v>
                </c:pt>
                <c:pt idx="2218">
                  <c:v>41550</c:v>
                </c:pt>
                <c:pt idx="2219">
                  <c:v>41557</c:v>
                </c:pt>
                <c:pt idx="2220">
                  <c:v>41564</c:v>
                </c:pt>
                <c:pt idx="2221">
                  <c:v>41571</c:v>
                </c:pt>
                <c:pt idx="2222">
                  <c:v>41578</c:v>
                </c:pt>
                <c:pt idx="2223">
                  <c:v>41585</c:v>
                </c:pt>
                <c:pt idx="2224">
                  <c:v>41592</c:v>
                </c:pt>
                <c:pt idx="2225">
                  <c:v>41599</c:v>
                </c:pt>
                <c:pt idx="2226">
                  <c:v>41605</c:v>
                </c:pt>
                <c:pt idx="2227">
                  <c:v>41613</c:v>
                </c:pt>
                <c:pt idx="2228">
                  <c:v>41620</c:v>
                </c:pt>
                <c:pt idx="2229">
                  <c:v>41627</c:v>
                </c:pt>
                <c:pt idx="2230">
                  <c:v>41634</c:v>
                </c:pt>
                <c:pt idx="2231">
                  <c:v>41641</c:v>
                </c:pt>
                <c:pt idx="2232">
                  <c:v>41648</c:v>
                </c:pt>
                <c:pt idx="2233">
                  <c:v>41655</c:v>
                </c:pt>
                <c:pt idx="2234">
                  <c:v>41662</c:v>
                </c:pt>
                <c:pt idx="2235">
                  <c:v>41669</c:v>
                </c:pt>
                <c:pt idx="2236">
                  <c:v>41676</c:v>
                </c:pt>
                <c:pt idx="2237">
                  <c:v>41683</c:v>
                </c:pt>
                <c:pt idx="2238">
                  <c:v>41690</c:v>
                </c:pt>
                <c:pt idx="2239">
                  <c:v>41697</c:v>
                </c:pt>
                <c:pt idx="2240">
                  <c:v>41704</c:v>
                </c:pt>
                <c:pt idx="2241">
                  <c:v>41711</c:v>
                </c:pt>
                <c:pt idx="2242">
                  <c:v>41718</c:v>
                </c:pt>
                <c:pt idx="2243">
                  <c:v>41725</c:v>
                </c:pt>
                <c:pt idx="2244">
                  <c:v>41732</c:v>
                </c:pt>
                <c:pt idx="2245">
                  <c:v>41739</c:v>
                </c:pt>
                <c:pt idx="2246">
                  <c:v>41746</c:v>
                </c:pt>
                <c:pt idx="2247">
                  <c:v>41753</c:v>
                </c:pt>
                <c:pt idx="2248">
                  <c:v>41760</c:v>
                </c:pt>
                <c:pt idx="2249">
                  <c:v>41767</c:v>
                </c:pt>
                <c:pt idx="2250">
                  <c:v>41774</c:v>
                </c:pt>
                <c:pt idx="2251">
                  <c:v>41781</c:v>
                </c:pt>
                <c:pt idx="2252">
                  <c:v>41788</c:v>
                </c:pt>
                <c:pt idx="2253">
                  <c:v>41795</c:v>
                </c:pt>
                <c:pt idx="2254">
                  <c:v>41802</c:v>
                </c:pt>
                <c:pt idx="2255">
                  <c:v>41809</c:v>
                </c:pt>
                <c:pt idx="2256">
                  <c:v>41816</c:v>
                </c:pt>
                <c:pt idx="2257">
                  <c:v>41823</c:v>
                </c:pt>
                <c:pt idx="2258">
                  <c:v>41830</c:v>
                </c:pt>
                <c:pt idx="2259">
                  <c:v>41837</c:v>
                </c:pt>
                <c:pt idx="2260">
                  <c:v>41844</c:v>
                </c:pt>
                <c:pt idx="2261">
                  <c:v>41851</c:v>
                </c:pt>
                <c:pt idx="2262">
                  <c:v>41858</c:v>
                </c:pt>
                <c:pt idx="2263">
                  <c:v>41865</c:v>
                </c:pt>
                <c:pt idx="2264">
                  <c:v>41872</c:v>
                </c:pt>
                <c:pt idx="2265">
                  <c:v>41879</c:v>
                </c:pt>
                <c:pt idx="2266">
                  <c:v>41886</c:v>
                </c:pt>
                <c:pt idx="2267">
                  <c:v>41893</c:v>
                </c:pt>
                <c:pt idx="2268">
                  <c:v>41900</c:v>
                </c:pt>
                <c:pt idx="2269">
                  <c:v>41907</c:v>
                </c:pt>
                <c:pt idx="2270">
                  <c:v>41914</c:v>
                </c:pt>
                <c:pt idx="2271">
                  <c:v>41921</c:v>
                </c:pt>
                <c:pt idx="2272">
                  <c:v>41928</c:v>
                </c:pt>
                <c:pt idx="2273">
                  <c:v>41935</c:v>
                </c:pt>
                <c:pt idx="2274">
                  <c:v>41942</c:v>
                </c:pt>
                <c:pt idx="2275">
                  <c:v>41949</c:v>
                </c:pt>
                <c:pt idx="2276">
                  <c:v>41956</c:v>
                </c:pt>
                <c:pt idx="2277">
                  <c:v>41963</c:v>
                </c:pt>
                <c:pt idx="2278">
                  <c:v>41969</c:v>
                </c:pt>
                <c:pt idx="2279">
                  <c:v>41977</c:v>
                </c:pt>
                <c:pt idx="2280">
                  <c:v>41984</c:v>
                </c:pt>
                <c:pt idx="2281">
                  <c:v>41991</c:v>
                </c:pt>
                <c:pt idx="2282">
                  <c:v>41997</c:v>
                </c:pt>
                <c:pt idx="2283">
                  <c:v>42004</c:v>
                </c:pt>
                <c:pt idx="2284">
                  <c:v>42012</c:v>
                </c:pt>
                <c:pt idx="2285">
                  <c:v>42019</c:v>
                </c:pt>
                <c:pt idx="2286">
                  <c:v>42026</c:v>
                </c:pt>
                <c:pt idx="2287">
                  <c:v>42033</c:v>
                </c:pt>
                <c:pt idx="2288">
                  <c:v>42040</c:v>
                </c:pt>
                <c:pt idx="2289">
                  <c:v>42047</c:v>
                </c:pt>
                <c:pt idx="2290">
                  <c:v>42054</c:v>
                </c:pt>
                <c:pt idx="2291">
                  <c:v>42061</c:v>
                </c:pt>
                <c:pt idx="2292">
                  <c:v>42068</c:v>
                </c:pt>
                <c:pt idx="2293">
                  <c:v>42075</c:v>
                </c:pt>
                <c:pt idx="2294">
                  <c:v>42082</c:v>
                </c:pt>
                <c:pt idx="2295">
                  <c:v>42089</c:v>
                </c:pt>
                <c:pt idx="2296">
                  <c:v>42096</c:v>
                </c:pt>
                <c:pt idx="2297">
                  <c:v>42103</c:v>
                </c:pt>
                <c:pt idx="2298">
                  <c:v>42110</c:v>
                </c:pt>
                <c:pt idx="2299">
                  <c:v>42117</c:v>
                </c:pt>
                <c:pt idx="2300">
                  <c:v>42124</c:v>
                </c:pt>
                <c:pt idx="2301">
                  <c:v>42131</c:v>
                </c:pt>
                <c:pt idx="2302">
                  <c:v>42138</c:v>
                </c:pt>
                <c:pt idx="2303">
                  <c:v>42145</c:v>
                </c:pt>
                <c:pt idx="2304">
                  <c:v>42152</c:v>
                </c:pt>
                <c:pt idx="2305">
                  <c:v>42159</c:v>
                </c:pt>
                <c:pt idx="2306">
                  <c:v>42166</c:v>
                </c:pt>
                <c:pt idx="2307">
                  <c:v>42173</c:v>
                </c:pt>
                <c:pt idx="2308">
                  <c:v>42180</c:v>
                </c:pt>
                <c:pt idx="2309">
                  <c:v>42187</c:v>
                </c:pt>
                <c:pt idx="2310">
                  <c:v>42194</c:v>
                </c:pt>
                <c:pt idx="2311">
                  <c:v>42201</c:v>
                </c:pt>
                <c:pt idx="2312">
                  <c:v>42208</c:v>
                </c:pt>
                <c:pt idx="2313">
                  <c:v>42215</c:v>
                </c:pt>
                <c:pt idx="2314">
                  <c:v>42222</c:v>
                </c:pt>
                <c:pt idx="2315">
                  <c:v>42229</c:v>
                </c:pt>
                <c:pt idx="2316">
                  <c:v>42236</c:v>
                </c:pt>
                <c:pt idx="2317">
                  <c:v>42243</c:v>
                </c:pt>
                <c:pt idx="2318">
                  <c:v>42250</c:v>
                </c:pt>
                <c:pt idx="2319">
                  <c:v>42257</c:v>
                </c:pt>
                <c:pt idx="2320">
                  <c:v>42264</c:v>
                </c:pt>
                <c:pt idx="2321">
                  <c:v>42271</c:v>
                </c:pt>
                <c:pt idx="2322">
                  <c:v>42278</c:v>
                </c:pt>
                <c:pt idx="2323">
                  <c:v>42285</c:v>
                </c:pt>
                <c:pt idx="2324">
                  <c:v>42292</c:v>
                </c:pt>
                <c:pt idx="2325">
                  <c:v>42299</c:v>
                </c:pt>
                <c:pt idx="2326">
                  <c:v>42306</c:v>
                </c:pt>
                <c:pt idx="2327">
                  <c:v>42313</c:v>
                </c:pt>
                <c:pt idx="2328">
                  <c:v>42320</c:v>
                </c:pt>
                <c:pt idx="2329">
                  <c:v>42327</c:v>
                </c:pt>
                <c:pt idx="2330">
                  <c:v>42333</c:v>
                </c:pt>
                <c:pt idx="2331">
                  <c:v>42341</c:v>
                </c:pt>
                <c:pt idx="2332">
                  <c:v>42348</c:v>
                </c:pt>
                <c:pt idx="2333">
                  <c:v>42355</c:v>
                </c:pt>
                <c:pt idx="2334">
                  <c:v>42362</c:v>
                </c:pt>
                <c:pt idx="2335">
                  <c:v>42369</c:v>
                </c:pt>
                <c:pt idx="2336">
                  <c:v>42376</c:v>
                </c:pt>
                <c:pt idx="2337">
                  <c:v>42383</c:v>
                </c:pt>
                <c:pt idx="2338">
                  <c:v>42390</c:v>
                </c:pt>
                <c:pt idx="2339">
                  <c:v>42397</c:v>
                </c:pt>
                <c:pt idx="2340">
                  <c:v>42404</c:v>
                </c:pt>
                <c:pt idx="2341">
                  <c:v>42411</c:v>
                </c:pt>
                <c:pt idx="2342">
                  <c:v>42418</c:v>
                </c:pt>
                <c:pt idx="2343">
                  <c:v>42425</c:v>
                </c:pt>
                <c:pt idx="2344">
                  <c:v>42432</c:v>
                </c:pt>
                <c:pt idx="2345">
                  <c:v>42439</c:v>
                </c:pt>
                <c:pt idx="2346">
                  <c:v>42446</c:v>
                </c:pt>
                <c:pt idx="2347">
                  <c:v>42453</c:v>
                </c:pt>
                <c:pt idx="2348">
                  <c:v>42460</c:v>
                </c:pt>
                <c:pt idx="2349">
                  <c:v>42467</c:v>
                </c:pt>
                <c:pt idx="2350">
                  <c:v>42474</c:v>
                </c:pt>
                <c:pt idx="2351">
                  <c:v>42481</c:v>
                </c:pt>
                <c:pt idx="2352">
                  <c:v>42488</c:v>
                </c:pt>
                <c:pt idx="2353">
                  <c:v>42495</c:v>
                </c:pt>
                <c:pt idx="2354">
                  <c:v>42502</c:v>
                </c:pt>
                <c:pt idx="2355">
                  <c:v>42509</c:v>
                </c:pt>
                <c:pt idx="2356">
                  <c:v>42516</c:v>
                </c:pt>
                <c:pt idx="2357">
                  <c:v>42523</c:v>
                </c:pt>
                <c:pt idx="2358">
                  <c:v>42530</c:v>
                </c:pt>
                <c:pt idx="2359">
                  <c:v>42537</c:v>
                </c:pt>
                <c:pt idx="2360">
                  <c:v>42544</c:v>
                </c:pt>
                <c:pt idx="2361">
                  <c:v>42551</c:v>
                </c:pt>
                <c:pt idx="2362">
                  <c:v>42558</c:v>
                </c:pt>
                <c:pt idx="2363">
                  <c:v>42565</c:v>
                </c:pt>
                <c:pt idx="2364">
                  <c:v>42572</c:v>
                </c:pt>
                <c:pt idx="2365">
                  <c:v>42579</c:v>
                </c:pt>
                <c:pt idx="2366">
                  <c:v>42586</c:v>
                </c:pt>
                <c:pt idx="2367">
                  <c:v>42593</c:v>
                </c:pt>
                <c:pt idx="2368">
                  <c:v>42600</c:v>
                </c:pt>
                <c:pt idx="2369">
                  <c:v>42607</c:v>
                </c:pt>
                <c:pt idx="2370">
                  <c:v>42614</c:v>
                </c:pt>
                <c:pt idx="2371">
                  <c:v>42621</c:v>
                </c:pt>
                <c:pt idx="2372">
                  <c:v>42628</c:v>
                </c:pt>
                <c:pt idx="2373">
                  <c:v>42635</c:v>
                </c:pt>
                <c:pt idx="2374">
                  <c:v>42642</c:v>
                </c:pt>
                <c:pt idx="2375">
                  <c:v>42649</c:v>
                </c:pt>
                <c:pt idx="2376">
                  <c:v>42656</c:v>
                </c:pt>
                <c:pt idx="2377">
                  <c:v>42663</c:v>
                </c:pt>
                <c:pt idx="2378">
                  <c:v>42670</c:v>
                </c:pt>
                <c:pt idx="2379">
                  <c:v>42677</c:v>
                </c:pt>
                <c:pt idx="2380">
                  <c:v>42684</c:v>
                </c:pt>
                <c:pt idx="2381">
                  <c:v>42691</c:v>
                </c:pt>
                <c:pt idx="2382">
                  <c:v>42697</c:v>
                </c:pt>
                <c:pt idx="2383">
                  <c:v>42705</c:v>
                </c:pt>
                <c:pt idx="2384">
                  <c:v>42712</c:v>
                </c:pt>
                <c:pt idx="2385">
                  <c:v>42719</c:v>
                </c:pt>
                <c:pt idx="2386">
                  <c:v>42726</c:v>
                </c:pt>
                <c:pt idx="2387">
                  <c:v>42733</c:v>
                </c:pt>
                <c:pt idx="2388">
                  <c:v>42740</c:v>
                </c:pt>
                <c:pt idx="2389">
                  <c:v>42747</c:v>
                </c:pt>
                <c:pt idx="2390">
                  <c:v>42754</c:v>
                </c:pt>
                <c:pt idx="2391">
                  <c:v>42761</c:v>
                </c:pt>
                <c:pt idx="2392">
                  <c:v>42768</c:v>
                </c:pt>
                <c:pt idx="2393">
                  <c:v>42775</c:v>
                </c:pt>
                <c:pt idx="2394">
                  <c:v>42782</c:v>
                </c:pt>
                <c:pt idx="2395">
                  <c:v>42789</c:v>
                </c:pt>
                <c:pt idx="2396">
                  <c:v>42796</c:v>
                </c:pt>
                <c:pt idx="2397">
                  <c:v>42803</c:v>
                </c:pt>
                <c:pt idx="2398">
                  <c:v>42810</c:v>
                </c:pt>
                <c:pt idx="2399">
                  <c:v>42817</c:v>
                </c:pt>
                <c:pt idx="2400">
                  <c:v>42824</c:v>
                </c:pt>
                <c:pt idx="2401">
                  <c:v>42831</c:v>
                </c:pt>
                <c:pt idx="2402">
                  <c:v>42838</c:v>
                </c:pt>
                <c:pt idx="2403">
                  <c:v>42845</c:v>
                </c:pt>
                <c:pt idx="2404">
                  <c:v>42852</c:v>
                </c:pt>
                <c:pt idx="2405">
                  <c:v>42859</c:v>
                </c:pt>
                <c:pt idx="2406">
                  <c:v>42866</c:v>
                </c:pt>
                <c:pt idx="2407">
                  <c:v>42873</c:v>
                </c:pt>
                <c:pt idx="2408">
                  <c:v>42880</c:v>
                </c:pt>
                <c:pt idx="2409">
                  <c:v>42887</c:v>
                </c:pt>
                <c:pt idx="2410">
                  <c:v>42894</c:v>
                </c:pt>
                <c:pt idx="2411">
                  <c:v>42901</c:v>
                </c:pt>
                <c:pt idx="2412">
                  <c:v>42908</c:v>
                </c:pt>
                <c:pt idx="2413">
                  <c:v>42915</c:v>
                </c:pt>
                <c:pt idx="2414">
                  <c:v>42922</c:v>
                </c:pt>
                <c:pt idx="2415">
                  <c:v>42929</c:v>
                </c:pt>
                <c:pt idx="2416">
                  <c:v>42936</c:v>
                </c:pt>
                <c:pt idx="2417">
                  <c:v>42943</c:v>
                </c:pt>
                <c:pt idx="2418">
                  <c:v>42950</c:v>
                </c:pt>
                <c:pt idx="2419">
                  <c:v>42957</c:v>
                </c:pt>
                <c:pt idx="2420">
                  <c:v>42964</c:v>
                </c:pt>
                <c:pt idx="2421">
                  <c:v>42971</c:v>
                </c:pt>
                <c:pt idx="2422">
                  <c:v>42978</c:v>
                </c:pt>
                <c:pt idx="2423">
                  <c:v>42985</c:v>
                </c:pt>
                <c:pt idx="2424">
                  <c:v>42992</c:v>
                </c:pt>
                <c:pt idx="2425">
                  <c:v>42999</c:v>
                </c:pt>
                <c:pt idx="2426">
                  <c:v>43006</c:v>
                </c:pt>
                <c:pt idx="2427">
                  <c:v>43013</c:v>
                </c:pt>
                <c:pt idx="2428">
                  <c:v>43020</c:v>
                </c:pt>
                <c:pt idx="2429">
                  <c:v>43027</c:v>
                </c:pt>
                <c:pt idx="2430">
                  <c:v>43034</c:v>
                </c:pt>
                <c:pt idx="2431">
                  <c:v>43041</c:v>
                </c:pt>
                <c:pt idx="2432">
                  <c:v>43048</c:v>
                </c:pt>
                <c:pt idx="2433">
                  <c:v>43055</c:v>
                </c:pt>
                <c:pt idx="2434">
                  <c:v>43061</c:v>
                </c:pt>
                <c:pt idx="2435">
                  <c:v>43069</c:v>
                </c:pt>
                <c:pt idx="2436">
                  <c:v>43076</c:v>
                </c:pt>
                <c:pt idx="2437">
                  <c:v>43083</c:v>
                </c:pt>
                <c:pt idx="2438">
                  <c:v>43090</c:v>
                </c:pt>
                <c:pt idx="2439">
                  <c:v>43097</c:v>
                </c:pt>
                <c:pt idx="2440">
                  <c:v>43104</c:v>
                </c:pt>
                <c:pt idx="2441">
                  <c:v>43111</c:v>
                </c:pt>
                <c:pt idx="2442">
                  <c:v>43118</c:v>
                </c:pt>
                <c:pt idx="2443">
                  <c:v>43125</c:v>
                </c:pt>
                <c:pt idx="2444">
                  <c:v>43132</c:v>
                </c:pt>
                <c:pt idx="2445">
                  <c:v>43139</c:v>
                </c:pt>
                <c:pt idx="2446">
                  <c:v>43146</c:v>
                </c:pt>
                <c:pt idx="2447">
                  <c:v>43153</c:v>
                </c:pt>
                <c:pt idx="2448">
                  <c:v>43160</c:v>
                </c:pt>
                <c:pt idx="2449">
                  <c:v>43167</c:v>
                </c:pt>
                <c:pt idx="2450">
                  <c:v>43174</c:v>
                </c:pt>
                <c:pt idx="2451">
                  <c:v>43181</c:v>
                </c:pt>
                <c:pt idx="2452">
                  <c:v>43188</c:v>
                </c:pt>
                <c:pt idx="2453">
                  <c:v>43195</c:v>
                </c:pt>
                <c:pt idx="2454">
                  <c:v>43202</c:v>
                </c:pt>
                <c:pt idx="2455">
                  <c:v>43209</c:v>
                </c:pt>
                <c:pt idx="2456">
                  <c:v>43216</c:v>
                </c:pt>
                <c:pt idx="2457">
                  <c:v>43223</c:v>
                </c:pt>
                <c:pt idx="2458">
                  <c:v>43230</c:v>
                </c:pt>
                <c:pt idx="2459">
                  <c:v>43237</c:v>
                </c:pt>
                <c:pt idx="2460">
                  <c:v>43244</c:v>
                </c:pt>
                <c:pt idx="2461">
                  <c:v>43251</c:v>
                </c:pt>
                <c:pt idx="2462">
                  <c:v>43258</c:v>
                </c:pt>
                <c:pt idx="2463">
                  <c:v>43265</c:v>
                </c:pt>
                <c:pt idx="2464">
                  <c:v>43272</c:v>
                </c:pt>
                <c:pt idx="2465">
                  <c:v>43279</c:v>
                </c:pt>
                <c:pt idx="2466">
                  <c:v>43286</c:v>
                </c:pt>
                <c:pt idx="2467">
                  <c:v>43293</c:v>
                </c:pt>
                <c:pt idx="2468">
                  <c:v>43300</c:v>
                </c:pt>
                <c:pt idx="2469">
                  <c:v>43307</c:v>
                </c:pt>
                <c:pt idx="2470">
                  <c:v>43314</c:v>
                </c:pt>
                <c:pt idx="2471">
                  <c:v>43321</c:v>
                </c:pt>
                <c:pt idx="2472">
                  <c:v>43328</c:v>
                </c:pt>
                <c:pt idx="2473">
                  <c:v>43335</c:v>
                </c:pt>
                <c:pt idx="2474">
                  <c:v>43342</c:v>
                </c:pt>
                <c:pt idx="2475">
                  <c:v>43349</c:v>
                </c:pt>
                <c:pt idx="2476">
                  <c:v>43356</c:v>
                </c:pt>
                <c:pt idx="2477">
                  <c:v>43363</c:v>
                </c:pt>
                <c:pt idx="2478">
                  <c:v>43370</c:v>
                </c:pt>
                <c:pt idx="2479">
                  <c:v>43377</c:v>
                </c:pt>
                <c:pt idx="2480">
                  <c:v>43384</c:v>
                </c:pt>
                <c:pt idx="2481">
                  <c:v>43391</c:v>
                </c:pt>
                <c:pt idx="2482">
                  <c:v>43398</c:v>
                </c:pt>
                <c:pt idx="2483">
                  <c:v>43405</c:v>
                </c:pt>
                <c:pt idx="2484">
                  <c:v>43412</c:v>
                </c:pt>
                <c:pt idx="2485">
                  <c:v>43419</c:v>
                </c:pt>
                <c:pt idx="2486">
                  <c:v>43425</c:v>
                </c:pt>
                <c:pt idx="2487">
                  <c:v>43433</c:v>
                </c:pt>
                <c:pt idx="2488">
                  <c:v>43440</c:v>
                </c:pt>
                <c:pt idx="2489">
                  <c:v>43447</c:v>
                </c:pt>
                <c:pt idx="2490">
                  <c:v>43454</c:v>
                </c:pt>
                <c:pt idx="2491">
                  <c:v>43461</c:v>
                </c:pt>
                <c:pt idx="2492">
                  <c:v>43468</c:v>
                </c:pt>
                <c:pt idx="2493">
                  <c:v>43475</c:v>
                </c:pt>
                <c:pt idx="2494">
                  <c:v>43482</c:v>
                </c:pt>
                <c:pt idx="2495">
                  <c:v>43489</c:v>
                </c:pt>
                <c:pt idx="2496">
                  <c:v>43496</c:v>
                </c:pt>
                <c:pt idx="2497">
                  <c:v>43503</c:v>
                </c:pt>
                <c:pt idx="2498">
                  <c:v>43510</c:v>
                </c:pt>
                <c:pt idx="2499">
                  <c:v>43517</c:v>
                </c:pt>
                <c:pt idx="2500">
                  <c:v>43524</c:v>
                </c:pt>
                <c:pt idx="2501">
                  <c:v>43531</c:v>
                </c:pt>
                <c:pt idx="2502">
                  <c:v>43538</c:v>
                </c:pt>
                <c:pt idx="2503">
                  <c:v>43545</c:v>
                </c:pt>
                <c:pt idx="2504">
                  <c:v>43552</c:v>
                </c:pt>
                <c:pt idx="2505">
                  <c:v>43559</c:v>
                </c:pt>
                <c:pt idx="2506">
                  <c:v>43566</c:v>
                </c:pt>
                <c:pt idx="2507">
                  <c:v>43573</c:v>
                </c:pt>
                <c:pt idx="2508">
                  <c:v>43580</c:v>
                </c:pt>
                <c:pt idx="2509">
                  <c:v>43587</c:v>
                </c:pt>
                <c:pt idx="2510">
                  <c:v>43594</c:v>
                </c:pt>
                <c:pt idx="2511">
                  <c:v>43601</c:v>
                </c:pt>
                <c:pt idx="2512">
                  <c:v>43608</c:v>
                </c:pt>
                <c:pt idx="2513">
                  <c:v>43615</c:v>
                </c:pt>
                <c:pt idx="2514">
                  <c:v>43622</c:v>
                </c:pt>
                <c:pt idx="2515">
                  <c:v>43629</c:v>
                </c:pt>
                <c:pt idx="2516">
                  <c:v>43636</c:v>
                </c:pt>
                <c:pt idx="2517">
                  <c:v>43643</c:v>
                </c:pt>
                <c:pt idx="2518">
                  <c:v>43649</c:v>
                </c:pt>
                <c:pt idx="2519">
                  <c:v>43657</c:v>
                </c:pt>
                <c:pt idx="2520">
                  <c:v>43664</c:v>
                </c:pt>
                <c:pt idx="2521">
                  <c:v>43671</c:v>
                </c:pt>
                <c:pt idx="2522">
                  <c:v>43678</c:v>
                </c:pt>
                <c:pt idx="2523">
                  <c:v>43685</c:v>
                </c:pt>
                <c:pt idx="2524">
                  <c:v>43692</c:v>
                </c:pt>
                <c:pt idx="2525">
                  <c:v>43699</c:v>
                </c:pt>
                <c:pt idx="2526">
                  <c:v>43706</c:v>
                </c:pt>
                <c:pt idx="2527">
                  <c:v>43713</c:v>
                </c:pt>
                <c:pt idx="2528">
                  <c:v>43720</c:v>
                </c:pt>
                <c:pt idx="2529">
                  <c:v>43727</c:v>
                </c:pt>
                <c:pt idx="2530">
                  <c:v>43734</c:v>
                </c:pt>
                <c:pt idx="2531">
                  <c:v>43741</c:v>
                </c:pt>
                <c:pt idx="2532">
                  <c:v>43748</c:v>
                </c:pt>
                <c:pt idx="2533">
                  <c:v>43755</c:v>
                </c:pt>
                <c:pt idx="2534">
                  <c:v>43762</c:v>
                </c:pt>
                <c:pt idx="2535">
                  <c:v>43769</c:v>
                </c:pt>
                <c:pt idx="2536">
                  <c:v>43776</c:v>
                </c:pt>
                <c:pt idx="2537">
                  <c:v>43783</c:v>
                </c:pt>
                <c:pt idx="2538">
                  <c:v>43790</c:v>
                </c:pt>
                <c:pt idx="2539">
                  <c:v>43796</c:v>
                </c:pt>
                <c:pt idx="2540">
                  <c:v>43804</c:v>
                </c:pt>
                <c:pt idx="2541">
                  <c:v>43811</c:v>
                </c:pt>
                <c:pt idx="2542">
                  <c:v>43818</c:v>
                </c:pt>
                <c:pt idx="2543">
                  <c:v>43825</c:v>
                </c:pt>
                <c:pt idx="2544">
                  <c:v>43832</c:v>
                </c:pt>
                <c:pt idx="2545">
                  <c:v>43839</c:v>
                </c:pt>
                <c:pt idx="2546">
                  <c:v>43846</c:v>
                </c:pt>
                <c:pt idx="2547">
                  <c:v>43853</c:v>
                </c:pt>
                <c:pt idx="2548">
                  <c:v>43860</c:v>
                </c:pt>
                <c:pt idx="2549">
                  <c:v>43867</c:v>
                </c:pt>
                <c:pt idx="2550">
                  <c:v>43874</c:v>
                </c:pt>
                <c:pt idx="2551">
                  <c:v>43881</c:v>
                </c:pt>
                <c:pt idx="2552">
                  <c:v>43888</c:v>
                </c:pt>
                <c:pt idx="2553">
                  <c:v>43895</c:v>
                </c:pt>
                <c:pt idx="2554">
                  <c:v>43902</c:v>
                </c:pt>
                <c:pt idx="2555">
                  <c:v>43909</c:v>
                </c:pt>
                <c:pt idx="2556">
                  <c:v>43916</c:v>
                </c:pt>
                <c:pt idx="2557">
                  <c:v>43923</c:v>
                </c:pt>
                <c:pt idx="2558">
                  <c:v>43930</c:v>
                </c:pt>
                <c:pt idx="2559">
                  <c:v>43937</c:v>
                </c:pt>
                <c:pt idx="2560">
                  <c:v>43944</c:v>
                </c:pt>
                <c:pt idx="2561">
                  <c:v>43951</c:v>
                </c:pt>
                <c:pt idx="2562">
                  <c:v>43958</c:v>
                </c:pt>
                <c:pt idx="2563">
                  <c:v>43965</c:v>
                </c:pt>
                <c:pt idx="2564">
                  <c:v>43972</c:v>
                </c:pt>
                <c:pt idx="2565">
                  <c:v>43979</c:v>
                </c:pt>
                <c:pt idx="2566">
                  <c:v>43986</c:v>
                </c:pt>
                <c:pt idx="2567">
                  <c:v>43993</c:v>
                </c:pt>
                <c:pt idx="2568">
                  <c:v>44000</c:v>
                </c:pt>
                <c:pt idx="2569">
                  <c:v>44007</c:v>
                </c:pt>
                <c:pt idx="2570">
                  <c:v>44014</c:v>
                </c:pt>
                <c:pt idx="2571">
                  <c:v>44021</c:v>
                </c:pt>
                <c:pt idx="2572">
                  <c:v>44028</c:v>
                </c:pt>
                <c:pt idx="2573">
                  <c:v>44035</c:v>
                </c:pt>
                <c:pt idx="2574">
                  <c:v>44042</c:v>
                </c:pt>
                <c:pt idx="2575">
                  <c:v>44049</c:v>
                </c:pt>
                <c:pt idx="2576">
                  <c:v>44056</c:v>
                </c:pt>
                <c:pt idx="2577">
                  <c:v>44063</c:v>
                </c:pt>
                <c:pt idx="2578">
                  <c:v>44070</c:v>
                </c:pt>
                <c:pt idx="2579">
                  <c:v>44077</c:v>
                </c:pt>
                <c:pt idx="2580">
                  <c:v>44084</c:v>
                </c:pt>
                <c:pt idx="2581">
                  <c:v>44091</c:v>
                </c:pt>
                <c:pt idx="2582">
                  <c:v>44098</c:v>
                </c:pt>
                <c:pt idx="2583">
                  <c:v>44105</c:v>
                </c:pt>
                <c:pt idx="2584">
                  <c:v>44112</c:v>
                </c:pt>
                <c:pt idx="2585">
                  <c:v>44119</c:v>
                </c:pt>
                <c:pt idx="2586">
                  <c:v>44126</c:v>
                </c:pt>
                <c:pt idx="2587">
                  <c:v>44133</c:v>
                </c:pt>
                <c:pt idx="2588">
                  <c:v>44140</c:v>
                </c:pt>
                <c:pt idx="2589">
                  <c:v>44147</c:v>
                </c:pt>
                <c:pt idx="2590">
                  <c:v>44154</c:v>
                </c:pt>
                <c:pt idx="2591">
                  <c:v>44160</c:v>
                </c:pt>
                <c:pt idx="2592">
                  <c:v>44168</c:v>
                </c:pt>
                <c:pt idx="2593">
                  <c:v>44175</c:v>
                </c:pt>
                <c:pt idx="2594">
                  <c:v>44182</c:v>
                </c:pt>
                <c:pt idx="2595">
                  <c:v>44189</c:v>
                </c:pt>
                <c:pt idx="2596">
                  <c:v>44196</c:v>
                </c:pt>
                <c:pt idx="2597">
                  <c:v>44203</c:v>
                </c:pt>
                <c:pt idx="2598">
                  <c:v>44210</c:v>
                </c:pt>
                <c:pt idx="2599">
                  <c:v>44217</c:v>
                </c:pt>
                <c:pt idx="2600">
                  <c:v>44224</c:v>
                </c:pt>
                <c:pt idx="2601">
                  <c:v>44231</c:v>
                </c:pt>
                <c:pt idx="2602">
                  <c:v>44238</c:v>
                </c:pt>
                <c:pt idx="2603">
                  <c:v>44245</c:v>
                </c:pt>
                <c:pt idx="2604">
                  <c:v>44252</c:v>
                </c:pt>
                <c:pt idx="2605">
                  <c:v>44259</c:v>
                </c:pt>
                <c:pt idx="2606">
                  <c:v>44266</c:v>
                </c:pt>
                <c:pt idx="2607">
                  <c:v>44273</c:v>
                </c:pt>
                <c:pt idx="2608">
                  <c:v>44280</c:v>
                </c:pt>
                <c:pt idx="2609">
                  <c:v>44287</c:v>
                </c:pt>
                <c:pt idx="2610">
                  <c:v>44294</c:v>
                </c:pt>
                <c:pt idx="2611">
                  <c:v>44301</c:v>
                </c:pt>
                <c:pt idx="2612">
                  <c:v>44308</c:v>
                </c:pt>
                <c:pt idx="2613">
                  <c:v>44315</c:v>
                </c:pt>
                <c:pt idx="2614">
                  <c:v>44322</c:v>
                </c:pt>
                <c:pt idx="2615">
                  <c:v>44329</c:v>
                </c:pt>
                <c:pt idx="2616">
                  <c:v>44336</c:v>
                </c:pt>
                <c:pt idx="2617">
                  <c:v>44343</c:v>
                </c:pt>
                <c:pt idx="2618">
                  <c:v>44350</c:v>
                </c:pt>
                <c:pt idx="2619">
                  <c:v>44357</c:v>
                </c:pt>
                <c:pt idx="2620">
                  <c:v>44364</c:v>
                </c:pt>
                <c:pt idx="2621">
                  <c:v>44371</c:v>
                </c:pt>
                <c:pt idx="2622">
                  <c:v>44378</c:v>
                </c:pt>
                <c:pt idx="2623">
                  <c:v>44385</c:v>
                </c:pt>
                <c:pt idx="2624">
                  <c:v>44392</c:v>
                </c:pt>
                <c:pt idx="2625">
                  <c:v>44399</c:v>
                </c:pt>
                <c:pt idx="2626">
                  <c:v>44406</c:v>
                </c:pt>
                <c:pt idx="2627">
                  <c:v>44413</c:v>
                </c:pt>
                <c:pt idx="2628">
                  <c:v>44420</c:v>
                </c:pt>
                <c:pt idx="2629">
                  <c:v>44427</c:v>
                </c:pt>
                <c:pt idx="2630">
                  <c:v>44434</c:v>
                </c:pt>
                <c:pt idx="2631">
                  <c:v>44441</c:v>
                </c:pt>
                <c:pt idx="2632">
                  <c:v>44448</c:v>
                </c:pt>
                <c:pt idx="2633">
                  <c:v>44455</c:v>
                </c:pt>
                <c:pt idx="2634">
                  <c:v>44462</c:v>
                </c:pt>
                <c:pt idx="2635">
                  <c:v>44469</c:v>
                </c:pt>
                <c:pt idx="2636">
                  <c:v>44476</c:v>
                </c:pt>
                <c:pt idx="2637">
                  <c:v>44483</c:v>
                </c:pt>
                <c:pt idx="2638">
                  <c:v>44490</c:v>
                </c:pt>
                <c:pt idx="2639">
                  <c:v>44497</c:v>
                </c:pt>
                <c:pt idx="2640">
                  <c:v>44504</c:v>
                </c:pt>
                <c:pt idx="2641">
                  <c:v>44510</c:v>
                </c:pt>
                <c:pt idx="2642">
                  <c:v>44518</c:v>
                </c:pt>
                <c:pt idx="2643">
                  <c:v>44524</c:v>
                </c:pt>
                <c:pt idx="2644">
                  <c:v>44532</c:v>
                </c:pt>
                <c:pt idx="2645">
                  <c:v>44539</c:v>
                </c:pt>
                <c:pt idx="2646">
                  <c:v>44546</c:v>
                </c:pt>
                <c:pt idx="2647">
                  <c:v>44553</c:v>
                </c:pt>
                <c:pt idx="2648">
                  <c:v>44560</c:v>
                </c:pt>
                <c:pt idx="2649">
                  <c:v>44567</c:v>
                </c:pt>
                <c:pt idx="2650">
                  <c:v>44574</c:v>
                </c:pt>
                <c:pt idx="2651">
                  <c:v>44581</c:v>
                </c:pt>
                <c:pt idx="2652">
                  <c:v>44588</c:v>
                </c:pt>
                <c:pt idx="2653">
                  <c:v>44595</c:v>
                </c:pt>
                <c:pt idx="2654">
                  <c:v>44602</c:v>
                </c:pt>
                <c:pt idx="2655">
                  <c:v>44609</c:v>
                </c:pt>
                <c:pt idx="2656">
                  <c:v>44616</c:v>
                </c:pt>
                <c:pt idx="2657">
                  <c:v>44623</c:v>
                </c:pt>
                <c:pt idx="2658">
                  <c:v>44630</c:v>
                </c:pt>
                <c:pt idx="2659">
                  <c:v>44637</c:v>
                </c:pt>
                <c:pt idx="2660">
                  <c:v>44644</c:v>
                </c:pt>
                <c:pt idx="2661">
                  <c:v>44651</c:v>
                </c:pt>
                <c:pt idx="2662">
                  <c:v>44658</c:v>
                </c:pt>
                <c:pt idx="2663">
                  <c:v>44665</c:v>
                </c:pt>
                <c:pt idx="2664">
                  <c:v>44672</c:v>
                </c:pt>
                <c:pt idx="2665">
                  <c:v>44679</c:v>
                </c:pt>
                <c:pt idx="2666">
                  <c:v>44686</c:v>
                </c:pt>
                <c:pt idx="2667">
                  <c:v>44693</c:v>
                </c:pt>
                <c:pt idx="2668">
                  <c:v>44700</c:v>
                </c:pt>
                <c:pt idx="2669">
                  <c:v>44707</c:v>
                </c:pt>
                <c:pt idx="2670">
                  <c:v>44714</c:v>
                </c:pt>
                <c:pt idx="2671">
                  <c:v>44721</c:v>
                </c:pt>
                <c:pt idx="2672">
                  <c:v>44728</c:v>
                </c:pt>
                <c:pt idx="2673">
                  <c:v>44735</c:v>
                </c:pt>
                <c:pt idx="2674">
                  <c:v>44742</c:v>
                </c:pt>
                <c:pt idx="2675">
                  <c:v>44749</c:v>
                </c:pt>
                <c:pt idx="2676">
                  <c:v>44756</c:v>
                </c:pt>
                <c:pt idx="2677">
                  <c:v>44763</c:v>
                </c:pt>
                <c:pt idx="2678">
                  <c:v>44770</c:v>
                </c:pt>
                <c:pt idx="2679">
                  <c:v>44777</c:v>
                </c:pt>
                <c:pt idx="2680">
                  <c:v>44784</c:v>
                </c:pt>
                <c:pt idx="2681">
                  <c:v>44791</c:v>
                </c:pt>
                <c:pt idx="2682">
                  <c:v>44798</c:v>
                </c:pt>
                <c:pt idx="2683">
                  <c:v>44805</c:v>
                </c:pt>
                <c:pt idx="2684">
                  <c:v>44812</c:v>
                </c:pt>
                <c:pt idx="2685">
                  <c:v>44819</c:v>
                </c:pt>
                <c:pt idx="2686">
                  <c:v>44826</c:v>
                </c:pt>
                <c:pt idx="2687">
                  <c:v>44833</c:v>
                </c:pt>
                <c:pt idx="2688">
                  <c:v>44840</c:v>
                </c:pt>
                <c:pt idx="2689">
                  <c:v>44847</c:v>
                </c:pt>
                <c:pt idx="2690">
                  <c:v>44854</c:v>
                </c:pt>
                <c:pt idx="2691">
                  <c:v>44861</c:v>
                </c:pt>
                <c:pt idx="2692">
                  <c:v>44868</c:v>
                </c:pt>
                <c:pt idx="2693">
                  <c:v>44875</c:v>
                </c:pt>
                <c:pt idx="2694">
                  <c:v>44882</c:v>
                </c:pt>
                <c:pt idx="2695">
                  <c:v>44888</c:v>
                </c:pt>
                <c:pt idx="2696">
                  <c:v>44896</c:v>
                </c:pt>
                <c:pt idx="2697">
                  <c:v>44903</c:v>
                </c:pt>
                <c:pt idx="2698">
                  <c:v>44910</c:v>
                </c:pt>
                <c:pt idx="2699">
                  <c:v>44917</c:v>
                </c:pt>
                <c:pt idx="2700">
                  <c:v>44924</c:v>
                </c:pt>
                <c:pt idx="2701">
                  <c:v>44931</c:v>
                </c:pt>
                <c:pt idx="2702">
                  <c:v>44938</c:v>
                </c:pt>
                <c:pt idx="2703">
                  <c:v>44945</c:v>
                </c:pt>
                <c:pt idx="2704">
                  <c:v>44952</c:v>
                </c:pt>
                <c:pt idx="2705">
                  <c:v>44959</c:v>
                </c:pt>
                <c:pt idx="2706">
                  <c:v>44966</c:v>
                </c:pt>
                <c:pt idx="2707">
                  <c:v>44973</c:v>
                </c:pt>
                <c:pt idx="2708">
                  <c:v>44980</c:v>
                </c:pt>
                <c:pt idx="2709">
                  <c:v>44987</c:v>
                </c:pt>
                <c:pt idx="2710">
                  <c:v>44994</c:v>
                </c:pt>
                <c:pt idx="2711">
                  <c:v>45001</c:v>
                </c:pt>
                <c:pt idx="2712">
                  <c:v>45008</c:v>
                </c:pt>
                <c:pt idx="2713">
                  <c:v>45015</c:v>
                </c:pt>
                <c:pt idx="2714">
                  <c:v>45022</c:v>
                </c:pt>
                <c:pt idx="2715">
                  <c:v>45029</c:v>
                </c:pt>
                <c:pt idx="2716">
                  <c:v>45036</c:v>
                </c:pt>
                <c:pt idx="2717">
                  <c:v>45043</c:v>
                </c:pt>
                <c:pt idx="2718">
                  <c:v>45050</c:v>
                </c:pt>
                <c:pt idx="2719">
                  <c:v>45057</c:v>
                </c:pt>
                <c:pt idx="2720">
                  <c:v>45064</c:v>
                </c:pt>
                <c:pt idx="2721">
                  <c:v>45071</c:v>
                </c:pt>
                <c:pt idx="2722">
                  <c:v>45078</c:v>
                </c:pt>
                <c:pt idx="2723">
                  <c:v>45085</c:v>
                </c:pt>
                <c:pt idx="2724">
                  <c:v>45092</c:v>
                </c:pt>
                <c:pt idx="2725">
                  <c:v>45099</c:v>
                </c:pt>
                <c:pt idx="2726">
                  <c:v>45106</c:v>
                </c:pt>
                <c:pt idx="2727">
                  <c:v>45113</c:v>
                </c:pt>
                <c:pt idx="2728">
                  <c:v>45120</c:v>
                </c:pt>
                <c:pt idx="2729">
                  <c:v>45127</c:v>
                </c:pt>
                <c:pt idx="2730">
                  <c:v>45134</c:v>
                </c:pt>
                <c:pt idx="2731">
                  <c:v>45141</c:v>
                </c:pt>
                <c:pt idx="2732">
                  <c:v>45148</c:v>
                </c:pt>
                <c:pt idx="2733">
                  <c:v>45155</c:v>
                </c:pt>
                <c:pt idx="2734">
                  <c:v>45162</c:v>
                </c:pt>
                <c:pt idx="2735">
                  <c:v>45169</c:v>
                </c:pt>
                <c:pt idx="2736">
                  <c:v>45176</c:v>
                </c:pt>
                <c:pt idx="2737">
                  <c:v>45183</c:v>
                </c:pt>
                <c:pt idx="2738">
                  <c:v>45190</c:v>
                </c:pt>
                <c:pt idx="2739">
                  <c:v>45197</c:v>
                </c:pt>
                <c:pt idx="2740">
                  <c:v>45204</c:v>
                </c:pt>
                <c:pt idx="2741">
                  <c:v>45211</c:v>
                </c:pt>
                <c:pt idx="2742">
                  <c:v>45218</c:v>
                </c:pt>
                <c:pt idx="2743">
                  <c:v>45225</c:v>
                </c:pt>
                <c:pt idx="2744">
                  <c:v>45232</c:v>
                </c:pt>
                <c:pt idx="2745">
                  <c:v>45239</c:v>
                </c:pt>
                <c:pt idx="2746">
                  <c:v>45246</c:v>
                </c:pt>
                <c:pt idx="2747">
                  <c:v>45252</c:v>
                </c:pt>
                <c:pt idx="2748">
                  <c:v>45260</c:v>
                </c:pt>
                <c:pt idx="2749">
                  <c:v>45267</c:v>
                </c:pt>
                <c:pt idx="2750">
                  <c:v>45274</c:v>
                </c:pt>
                <c:pt idx="2751">
                  <c:v>45281</c:v>
                </c:pt>
                <c:pt idx="2752">
                  <c:v>45288</c:v>
                </c:pt>
                <c:pt idx="2753">
                  <c:v>45295</c:v>
                </c:pt>
                <c:pt idx="2754">
                  <c:v>45302</c:v>
                </c:pt>
                <c:pt idx="2755">
                  <c:v>45309</c:v>
                </c:pt>
                <c:pt idx="2756">
                  <c:v>45316</c:v>
                </c:pt>
                <c:pt idx="2757">
                  <c:v>45323</c:v>
                </c:pt>
                <c:pt idx="2758">
                  <c:v>45330</c:v>
                </c:pt>
                <c:pt idx="2759">
                  <c:v>45337</c:v>
                </c:pt>
                <c:pt idx="2760">
                  <c:v>45344</c:v>
                </c:pt>
                <c:pt idx="2761">
                  <c:v>45351</c:v>
                </c:pt>
                <c:pt idx="2762">
                  <c:v>45358</c:v>
                </c:pt>
                <c:pt idx="2763">
                  <c:v>45365</c:v>
                </c:pt>
                <c:pt idx="2764">
                  <c:v>45372</c:v>
                </c:pt>
                <c:pt idx="2765">
                  <c:v>45379</c:v>
                </c:pt>
                <c:pt idx="2766">
                  <c:v>45386</c:v>
                </c:pt>
                <c:pt idx="2767">
                  <c:v>45393</c:v>
                </c:pt>
                <c:pt idx="2768">
                  <c:v>45400</c:v>
                </c:pt>
                <c:pt idx="2769">
                  <c:v>45407</c:v>
                </c:pt>
                <c:pt idx="2770">
                  <c:v>45414</c:v>
                </c:pt>
                <c:pt idx="2771">
                  <c:v>45421</c:v>
                </c:pt>
                <c:pt idx="2772">
                  <c:v>45428</c:v>
                </c:pt>
                <c:pt idx="2773">
                  <c:v>45435</c:v>
                </c:pt>
                <c:pt idx="2774">
                  <c:v>45442</c:v>
                </c:pt>
                <c:pt idx="2775">
                  <c:v>45449</c:v>
                </c:pt>
                <c:pt idx="2776">
                  <c:v>45456</c:v>
                </c:pt>
                <c:pt idx="2777">
                  <c:v>45463</c:v>
                </c:pt>
                <c:pt idx="2778">
                  <c:v>45470</c:v>
                </c:pt>
                <c:pt idx="2779">
                  <c:v>45476</c:v>
                </c:pt>
                <c:pt idx="2780">
                  <c:v>45484</c:v>
                </c:pt>
                <c:pt idx="2781">
                  <c:v>45491</c:v>
                </c:pt>
                <c:pt idx="2782">
                  <c:v>45498</c:v>
                </c:pt>
                <c:pt idx="2783">
                  <c:v>45505</c:v>
                </c:pt>
                <c:pt idx="2784">
                  <c:v>45512</c:v>
                </c:pt>
                <c:pt idx="2785">
                  <c:v>45519</c:v>
                </c:pt>
                <c:pt idx="2786">
                  <c:v>45526</c:v>
                </c:pt>
                <c:pt idx="2787">
                  <c:v>45533</c:v>
                </c:pt>
                <c:pt idx="2788">
                  <c:v>45540</c:v>
                </c:pt>
                <c:pt idx="2789">
                  <c:v>45547</c:v>
                </c:pt>
                <c:pt idx="2790">
                  <c:v>45554</c:v>
                </c:pt>
                <c:pt idx="2791">
                  <c:v>45561</c:v>
                </c:pt>
                <c:pt idx="2792">
                  <c:v>45568</c:v>
                </c:pt>
                <c:pt idx="2793">
                  <c:v>45575</c:v>
                </c:pt>
                <c:pt idx="2794">
                  <c:v>45582</c:v>
                </c:pt>
                <c:pt idx="2795">
                  <c:v>45589</c:v>
                </c:pt>
                <c:pt idx="2796">
                  <c:v>45596</c:v>
                </c:pt>
                <c:pt idx="2797">
                  <c:v>45603</c:v>
                </c:pt>
                <c:pt idx="2798">
                  <c:v>45610</c:v>
                </c:pt>
                <c:pt idx="2799">
                  <c:v>45617</c:v>
                </c:pt>
                <c:pt idx="2800">
                  <c:v>45623</c:v>
                </c:pt>
                <c:pt idx="2801">
                  <c:v>45631</c:v>
                </c:pt>
                <c:pt idx="2802">
                  <c:v>45638</c:v>
                </c:pt>
                <c:pt idx="2803">
                  <c:v>45645</c:v>
                </c:pt>
                <c:pt idx="2804">
                  <c:v>45652</c:v>
                </c:pt>
                <c:pt idx="2805">
                  <c:v>45659</c:v>
                </c:pt>
                <c:pt idx="2806">
                  <c:v>45666</c:v>
                </c:pt>
                <c:pt idx="2807">
                  <c:v>45673</c:v>
                </c:pt>
                <c:pt idx="2808">
                  <c:v>45680</c:v>
                </c:pt>
                <c:pt idx="2809">
                  <c:v>45687</c:v>
                </c:pt>
                <c:pt idx="2810">
                  <c:v>45694</c:v>
                </c:pt>
                <c:pt idx="2811">
                  <c:v>45701</c:v>
                </c:pt>
                <c:pt idx="2812">
                  <c:v>45708</c:v>
                </c:pt>
                <c:pt idx="2813">
                  <c:v>45715</c:v>
                </c:pt>
                <c:pt idx="2814">
                  <c:v>45722</c:v>
                </c:pt>
                <c:pt idx="2815">
                  <c:v>45729</c:v>
                </c:pt>
                <c:pt idx="2816">
                  <c:v>45736</c:v>
                </c:pt>
                <c:pt idx="2817">
                  <c:v>45743</c:v>
                </c:pt>
                <c:pt idx="2818">
                  <c:v>45750</c:v>
                </c:pt>
                <c:pt idx="2819">
                  <c:v>45757</c:v>
                </c:pt>
                <c:pt idx="2820">
                  <c:v>45764</c:v>
                </c:pt>
                <c:pt idx="2821">
                  <c:v>45771</c:v>
                </c:pt>
                <c:pt idx="2822">
                  <c:v>45778</c:v>
                </c:pt>
                <c:pt idx="2823">
                  <c:v>45785</c:v>
                </c:pt>
                <c:pt idx="2824">
                  <c:v>45792</c:v>
                </c:pt>
                <c:pt idx="2825">
                  <c:v>45799</c:v>
                </c:pt>
                <c:pt idx="2826">
                  <c:v>45806</c:v>
                </c:pt>
                <c:pt idx="2827">
                  <c:v>45813</c:v>
                </c:pt>
                <c:pt idx="2828">
                  <c:v>45820</c:v>
                </c:pt>
                <c:pt idx="2829">
                  <c:v>45826</c:v>
                </c:pt>
                <c:pt idx="2830">
                  <c:v>45834</c:v>
                </c:pt>
                <c:pt idx="2831">
                  <c:v>45841</c:v>
                </c:pt>
                <c:pt idx="2832">
                  <c:v>45848</c:v>
                </c:pt>
                <c:pt idx="2833">
                  <c:v>45855</c:v>
                </c:pt>
                <c:pt idx="2834">
                  <c:v>45862</c:v>
                </c:pt>
                <c:pt idx="2835">
                  <c:v>45869</c:v>
                </c:pt>
                <c:pt idx="2836">
                  <c:v>45876</c:v>
                </c:pt>
                <c:pt idx="2837">
                  <c:v>45883</c:v>
                </c:pt>
                <c:pt idx="2838">
                  <c:v>45890</c:v>
                </c:pt>
                <c:pt idx="2839">
                  <c:v>45897</c:v>
                </c:pt>
                <c:pt idx="2840">
                  <c:v>45904</c:v>
                </c:pt>
                <c:pt idx="2841">
                  <c:v>45911</c:v>
                </c:pt>
              </c:numCache>
            </c:numRef>
          </c:cat>
          <c:val>
            <c:numRef>
              <c:f>Sheet1!$C$2:$C$2843</c:f>
              <c:numCache>
                <c:formatCode>General</c:formatCode>
                <c:ptCount val="2842"/>
                <c:pt idx="0">
                  <c:v>7.33</c:v>
                </c:pt>
                <c:pt idx="1">
                  <c:v>7.31</c:v>
                </c:pt>
                <c:pt idx="2">
                  <c:v>7.31</c:v>
                </c:pt>
                <c:pt idx="3">
                  <c:v>7.31</c:v>
                </c:pt>
                <c:pt idx="4">
                  <c:v>7.29</c:v>
                </c:pt>
                <c:pt idx="5">
                  <c:v>7.38</c:v>
                </c:pt>
                <c:pt idx="6">
                  <c:v>7.42</c:v>
                </c:pt>
                <c:pt idx="7">
                  <c:v>7.44</c:v>
                </c:pt>
                <c:pt idx="8">
                  <c:v>7.46</c:v>
                </c:pt>
                <c:pt idx="9">
                  <c:v>7.52</c:v>
                </c:pt>
                <c:pt idx="10">
                  <c:v>7.52</c:v>
                </c:pt>
                <c:pt idx="11">
                  <c:v>7.54</c:v>
                </c:pt>
                <c:pt idx="12">
                  <c:v>7.54</c:v>
                </c:pt>
                <c:pt idx="13">
                  <c:v>7.54</c:v>
                </c:pt>
                <c:pt idx="14">
                  <c:v>7.54</c:v>
                </c:pt>
                <c:pt idx="15">
                  <c:v>7.6</c:v>
                </c:pt>
                <c:pt idx="16">
                  <c:v>7.65</c:v>
                </c:pt>
                <c:pt idx="17">
                  <c:v>7.69</c:v>
                </c:pt>
                <c:pt idx="18">
                  <c:v>7.66</c:v>
                </c:pt>
                <c:pt idx="19">
                  <c:v>7.73</c:v>
                </c:pt>
                <c:pt idx="20">
                  <c:v>7.71</c:v>
                </c:pt>
                <c:pt idx="21">
                  <c:v>7.69</c:v>
                </c:pt>
                <c:pt idx="22">
                  <c:v>7.71</c:v>
                </c:pt>
                <c:pt idx="23">
                  <c:v>7.67</c:v>
                </c:pt>
                <c:pt idx="24">
                  <c:v>7.7</c:v>
                </c:pt>
                <c:pt idx="25">
                  <c:v>7.67</c:v>
                </c:pt>
                <c:pt idx="26">
                  <c:v>7.67</c:v>
                </c:pt>
                <c:pt idx="27">
                  <c:v>7.63</c:v>
                </c:pt>
                <c:pt idx="28">
                  <c:v>7.63</c:v>
                </c:pt>
                <c:pt idx="29">
                  <c:v>7.58</c:v>
                </c:pt>
                <c:pt idx="30">
                  <c:v>7.63</c:v>
                </c:pt>
                <c:pt idx="31">
                  <c:v>7.59</c:v>
                </c:pt>
                <c:pt idx="32">
                  <c:v>7.56</c:v>
                </c:pt>
                <c:pt idx="33">
                  <c:v>7.54</c:v>
                </c:pt>
                <c:pt idx="34">
                  <c:v>7.51</c:v>
                </c:pt>
                <c:pt idx="35">
                  <c:v>7.49</c:v>
                </c:pt>
                <c:pt idx="36">
                  <c:v>7.47</c:v>
                </c:pt>
                <c:pt idx="37">
                  <c:v>7.48</c:v>
                </c:pt>
                <c:pt idx="38">
                  <c:v>7.48</c:v>
                </c:pt>
                <c:pt idx="39">
                  <c:v>7.48</c:v>
                </c:pt>
                <c:pt idx="40">
                  <c:v>7.46</c:v>
                </c:pt>
                <c:pt idx="41">
                  <c:v>7.46</c:v>
                </c:pt>
                <c:pt idx="42">
                  <c:v>7.43</c:v>
                </c:pt>
                <c:pt idx="43">
                  <c:v>7.4</c:v>
                </c:pt>
                <c:pt idx="44">
                  <c:v>7.35</c:v>
                </c:pt>
                <c:pt idx="45">
                  <c:v>7.33</c:v>
                </c:pt>
                <c:pt idx="46">
                  <c:v>7.31</c:v>
                </c:pt>
                <c:pt idx="47">
                  <c:v>7.31</c:v>
                </c:pt>
                <c:pt idx="48">
                  <c:v>7.32</c:v>
                </c:pt>
                <c:pt idx="49">
                  <c:v>7.32</c:v>
                </c:pt>
                <c:pt idx="50">
                  <c:v>7.31</c:v>
                </c:pt>
                <c:pt idx="51">
                  <c:v>7.31</c:v>
                </c:pt>
                <c:pt idx="52">
                  <c:v>7.23</c:v>
                </c:pt>
                <c:pt idx="53">
                  <c:v>7.25</c:v>
                </c:pt>
                <c:pt idx="54">
                  <c:v>7.29</c:v>
                </c:pt>
                <c:pt idx="55">
                  <c:v>7.29</c:v>
                </c:pt>
                <c:pt idx="56">
                  <c:v>7.33</c:v>
                </c:pt>
                <c:pt idx="57">
                  <c:v>7.33</c:v>
                </c:pt>
                <c:pt idx="58">
                  <c:v>7.38</c:v>
                </c:pt>
                <c:pt idx="59">
                  <c:v>7.38</c:v>
                </c:pt>
                <c:pt idx="60">
                  <c:v>7.4</c:v>
                </c:pt>
                <c:pt idx="61">
                  <c:v>7.36</c:v>
                </c:pt>
                <c:pt idx="62">
                  <c:v>7.38</c:v>
                </c:pt>
                <c:pt idx="63">
                  <c:v>7.38</c:v>
                </c:pt>
                <c:pt idx="64">
                  <c:v>7.36</c:v>
                </c:pt>
                <c:pt idx="65">
                  <c:v>7.38</c:v>
                </c:pt>
                <c:pt idx="66">
                  <c:v>7.38</c:v>
                </c:pt>
                <c:pt idx="67">
                  <c:v>7.4</c:v>
                </c:pt>
                <c:pt idx="68">
                  <c:v>7.4</c:v>
                </c:pt>
                <c:pt idx="69">
                  <c:v>7.4</c:v>
                </c:pt>
                <c:pt idx="70">
                  <c:v>7.35</c:v>
                </c:pt>
                <c:pt idx="71">
                  <c:v>7.41</c:v>
                </c:pt>
                <c:pt idx="72">
                  <c:v>7.42</c:v>
                </c:pt>
                <c:pt idx="73">
                  <c:v>7.42</c:v>
                </c:pt>
                <c:pt idx="74">
                  <c:v>7.42</c:v>
                </c:pt>
                <c:pt idx="75">
                  <c:v>7.42</c:v>
                </c:pt>
                <c:pt idx="76">
                  <c:v>7.42</c:v>
                </c:pt>
                <c:pt idx="77">
                  <c:v>7.41</c:v>
                </c:pt>
                <c:pt idx="78">
                  <c:v>7.43</c:v>
                </c:pt>
                <c:pt idx="79">
                  <c:v>7.41</c:v>
                </c:pt>
                <c:pt idx="80">
                  <c:v>7.41</c:v>
                </c:pt>
                <c:pt idx="81">
                  <c:v>7.44</c:v>
                </c:pt>
                <c:pt idx="82">
                  <c:v>7.42</c:v>
                </c:pt>
                <c:pt idx="83">
                  <c:v>7.43</c:v>
                </c:pt>
                <c:pt idx="84">
                  <c:v>7.42</c:v>
                </c:pt>
                <c:pt idx="85">
                  <c:v>7.42</c:v>
                </c:pt>
                <c:pt idx="86">
                  <c:v>7.44</c:v>
                </c:pt>
                <c:pt idx="87">
                  <c:v>7.45</c:v>
                </c:pt>
                <c:pt idx="88">
                  <c:v>7.43</c:v>
                </c:pt>
                <c:pt idx="89">
                  <c:v>7.43</c:v>
                </c:pt>
                <c:pt idx="90">
                  <c:v>7.45</c:v>
                </c:pt>
                <c:pt idx="91">
                  <c:v>7.45</c:v>
                </c:pt>
                <c:pt idx="92">
                  <c:v>7.44</c:v>
                </c:pt>
                <c:pt idx="93">
                  <c:v>7.44</c:v>
                </c:pt>
                <c:pt idx="94">
                  <c:v>7.44</c:v>
                </c:pt>
                <c:pt idx="95">
                  <c:v>7.43</c:v>
                </c:pt>
                <c:pt idx="96">
                  <c:v>7.43</c:v>
                </c:pt>
                <c:pt idx="97">
                  <c:v>7.43</c:v>
                </c:pt>
                <c:pt idx="98">
                  <c:v>7.45</c:v>
                </c:pt>
                <c:pt idx="99">
                  <c:v>7.45</c:v>
                </c:pt>
                <c:pt idx="100">
                  <c:v>7.45</c:v>
                </c:pt>
                <c:pt idx="101">
                  <c:v>7.45</c:v>
                </c:pt>
                <c:pt idx="102">
                  <c:v>7.45</c:v>
                </c:pt>
                <c:pt idx="103">
                  <c:v>7.45</c:v>
                </c:pt>
                <c:pt idx="104">
                  <c:v>7.49</c:v>
                </c:pt>
                <c:pt idx="105">
                  <c:v>7.51</c:v>
                </c:pt>
                <c:pt idx="106">
                  <c:v>7.54</c:v>
                </c:pt>
                <c:pt idx="107">
                  <c:v>7.56</c:v>
                </c:pt>
                <c:pt idx="108">
                  <c:v>7.56</c:v>
                </c:pt>
                <c:pt idx="109">
                  <c:v>7.58</c:v>
                </c:pt>
                <c:pt idx="110">
                  <c:v>7.64</c:v>
                </c:pt>
                <c:pt idx="111">
                  <c:v>7.69</c:v>
                </c:pt>
                <c:pt idx="112">
                  <c:v>7.7</c:v>
                </c:pt>
                <c:pt idx="113">
                  <c:v>7.7</c:v>
                </c:pt>
                <c:pt idx="114">
                  <c:v>7.73</c:v>
                </c:pt>
                <c:pt idx="115">
                  <c:v>7.73</c:v>
                </c:pt>
                <c:pt idx="116">
                  <c:v>7.75</c:v>
                </c:pt>
                <c:pt idx="117">
                  <c:v>7.76</c:v>
                </c:pt>
                <c:pt idx="118">
                  <c:v>7.89</c:v>
                </c:pt>
                <c:pt idx="119">
                  <c:v>8.01</c:v>
                </c:pt>
                <c:pt idx="120">
                  <c:v>8.1199999999999992</c:v>
                </c:pt>
                <c:pt idx="121">
                  <c:v>8.18</c:v>
                </c:pt>
                <c:pt idx="122">
                  <c:v>8.26</c:v>
                </c:pt>
                <c:pt idx="123">
                  <c:v>8.4</c:v>
                </c:pt>
                <c:pt idx="124">
                  <c:v>8.5500000000000007</c:v>
                </c:pt>
                <c:pt idx="125">
                  <c:v>8.61</c:v>
                </c:pt>
                <c:pt idx="126">
                  <c:v>8.66</c:v>
                </c:pt>
                <c:pt idx="127">
                  <c:v>8.77</c:v>
                </c:pt>
                <c:pt idx="128">
                  <c:v>8.81</c:v>
                </c:pt>
                <c:pt idx="129">
                  <c:v>8.83</c:v>
                </c:pt>
                <c:pt idx="130">
                  <c:v>8.85</c:v>
                </c:pt>
                <c:pt idx="131">
                  <c:v>8.82</c:v>
                </c:pt>
                <c:pt idx="132">
                  <c:v>8.83</c:v>
                </c:pt>
                <c:pt idx="133">
                  <c:v>8.75</c:v>
                </c:pt>
                <c:pt idx="134">
                  <c:v>8.68</c:v>
                </c:pt>
                <c:pt idx="135">
                  <c:v>8.6199999999999992</c:v>
                </c:pt>
                <c:pt idx="136">
                  <c:v>8.59</c:v>
                </c:pt>
                <c:pt idx="137">
                  <c:v>8.58</c:v>
                </c:pt>
                <c:pt idx="138">
                  <c:v>8.57</c:v>
                </c:pt>
                <c:pt idx="139">
                  <c:v>8.5500000000000007</c:v>
                </c:pt>
                <c:pt idx="140">
                  <c:v>8.5299999999999994</c:v>
                </c:pt>
                <c:pt idx="141">
                  <c:v>8.5299999999999994</c:v>
                </c:pt>
                <c:pt idx="142">
                  <c:v>8.5299999999999994</c:v>
                </c:pt>
                <c:pt idx="143">
                  <c:v>8.56</c:v>
                </c:pt>
                <c:pt idx="144">
                  <c:v>8.56</c:v>
                </c:pt>
                <c:pt idx="145">
                  <c:v>8.5299999999999994</c:v>
                </c:pt>
                <c:pt idx="146">
                  <c:v>8.5500000000000007</c:v>
                </c:pt>
                <c:pt idx="147">
                  <c:v>8.52</c:v>
                </c:pt>
                <c:pt idx="148">
                  <c:v>8.48</c:v>
                </c:pt>
                <c:pt idx="149">
                  <c:v>8.4600000000000009</c:v>
                </c:pt>
                <c:pt idx="150">
                  <c:v>8.4600000000000009</c:v>
                </c:pt>
                <c:pt idx="151">
                  <c:v>8.42</c:v>
                </c:pt>
                <c:pt idx="152">
                  <c:v>8.41</c:v>
                </c:pt>
                <c:pt idx="153">
                  <c:v>8.41</c:v>
                </c:pt>
                <c:pt idx="154">
                  <c:v>8.4</c:v>
                </c:pt>
                <c:pt idx="155">
                  <c:v>8.4</c:v>
                </c:pt>
                <c:pt idx="156">
                  <c:v>8.41</c:v>
                </c:pt>
                <c:pt idx="157">
                  <c:v>8.44</c:v>
                </c:pt>
                <c:pt idx="158">
                  <c:v>8.5299999999999994</c:v>
                </c:pt>
                <c:pt idx="159">
                  <c:v>8.6300000000000008</c:v>
                </c:pt>
                <c:pt idx="160">
                  <c:v>8.73</c:v>
                </c:pt>
                <c:pt idx="161">
                  <c:v>8.8699999999999992</c:v>
                </c:pt>
                <c:pt idx="162">
                  <c:v>8.98</c:v>
                </c:pt>
                <c:pt idx="163">
                  <c:v>8.9700000000000006</c:v>
                </c:pt>
                <c:pt idx="164">
                  <c:v>9.01</c:v>
                </c:pt>
                <c:pt idx="165">
                  <c:v>9.0299999999999994</c:v>
                </c:pt>
                <c:pt idx="166">
                  <c:v>9.06</c:v>
                </c:pt>
                <c:pt idx="167">
                  <c:v>9.11</c:v>
                </c:pt>
                <c:pt idx="168">
                  <c:v>9.07</c:v>
                </c:pt>
                <c:pt idx="169">
                  <c:v>9.1</c:v>
                </c:pt>
                <c:pt idx="170">
                  <c:v>9.14</c:v>
                </c:pt>
                <c:pt idx="171">
                  <c:v>9.19</c:v>
                </c:pt>
                <c:pt idx="172">
                  <c:v>9.3699999999999992</c:v>
                </c:pt>
                <c:pt idx="173">
                  <c:v>9.42</c:v>
                </c:pt>
                <c:pt idx="174">
                  <c:v>9.4700000000000006</c:v>
                </c:pt>
                <c:pt idx="175">
                  <c:v>9.5</c:v>
                </c:pt>
                <c:pt idx="176">
                  <c:v>9.6</c:v>
                </c:pt>
                <c:pt idx="177">
                  <c:v>9.6199999999999992</c:v>
                </c:pt>
                <c:pt idx="178">
                  <c:v>9.74</c:v>
                </c:pt>
                <c:pt idx="179">
                  <c:v>9.8800000000000008</c:v>
                </c:pt>
                <c:pt idx="180">
                  <c:v>9.92</c:v>
                </c:pt>
                <c:pt idx="181">
                  <c:v>10</c:v>
                </c:pt>
                <c:pt idx="182">
                  <c:v>10.029999999999999</c:v>
                </c:pt>
                <c:pt idx="183">
                  <c:v>10.02</c:v>
                </c:pt>
                <c:pt idx="184">
                  <c:v>9.9600000000000009</c:v>
                </c:pt>
                <c:pt idx="185">
                  <c:v>9.99</c:v>
                </c:pt>
                <c:pt idx="186">
                  <c:v>9.94</c:v>
                </c:pt>
                <c:pt idx="187">
                  <c:v>9.8699999999999992</c:v>
                </c:pt>
                <c:pt idx="188">
                  <c:v>9.81</c:v>
                </c:pt>
                <c:pt idx="189">
                  <c:v>9.81</c:v>
                </c:pt>
                <c:pt idx="190">
                  <c:v>9.73</c:v>
                </c:pt>
                <c:pt idx="191">
                  <c:v>9.7200000000000006</c:v>
                </c:pt>
                <c:pt idx="192">
                  <c:v>9.69</c:v>
                </c:pt>
                <c:pt idx="193">
                  <c:v>9.6300000000000008</c:v>
                </c:pt>
                <c:pt idx="194">
                  <c:v>9.58</c:v>
                </c:pt>
                <c:pt idx="195">
                  <c:v>9.56</c:v>
                </c:pt>
                <c:pt idx="196">
                  <c:v>9.6</c:v>
                </c:pt>
                <c:pt idx="197">
                  <c:v>9.49</c:v>
                </c:pt>
                <c:pt idx="198">
                  <c:v>9.43</c:v>
                </c:pt>
                <c:pt idx="199">
                  <c:v>9.35</c:v>
                </c:pt>
                <c:pt idx="200">
                  <c:v>9.2899999999999991</c:v>
                </c:pt>
                <c:pt idx="201">
                  <c:v>9.1999999999999993</c:v>
                </c:pt>
                <c:pt idx="202">
                  <c:v>9.1300000000000008</c:v>
                </c:pt>
                <c:pt idx="203">
                  <c:v>9.07</c:v>
                </c:pt>
                <c:pt idx="204">
                  <c:v>9.02</c:v>
                </c:pt>
                <c:pt idx="205">
                  <c:v>9</c:v>
                </c:pt>
                <c:pt idx="206">
                  <c:v>8.89</c:v>
                </c:pt>
                <c:pt idx="207">
                  <c:v>8.86</c:v>
                </c:pt>
                <c:pt idx="208">
                  <c:v>8.86</c:v>
                </c:pt>
                <c:pt idx="209">
                  <c:v>8.83</c:v>
                </c:pt>
                <c:pt idx="210">
                  <c:v>8.81</c:v>
                </c:pt>
                <c:pt idx="211">
                  <c:v>8.8000000000000007</c:v>
                </c:pt>
                <c:pt idx="212">
                  <c:v>8.84</c:v>
                </c:pt>
                <c:pt idx="213">
                  <c:v>8.92</c:v>
                </c:pt>
                <c:pt idx="214">
                  <c:v>8.8800000000000008</c:v>
                </c:pt>
                <c:pt idx="215">
                  <c:v>8.92</c:v>
                </c:pt>
                <c:pt idx="216">
                  <c:v>8.92</c:v>
                </c:pt>
                <c:pt idx="217">
                  <c:v>8.89</c:v>
                </c:pt>
                <c:pt idx="218">
                  <c:v>8.89</c:v>
                </c:pt>
                <c:pt idx="219">
                  <c:v>8.9</c:v>
                </c:pt>
                <c:pt idx="220">
                  <c:v>8.8800000000000008</c:v>
                </c:pt>
                <c:pt idx="221">
                  <c:v>8.9</c:v>
                </c:pt>
                <c:pt idx="222">
                  <c:v>8.8800000000000008</c:v>
                </c:pt>
                <c:pt idx="223">
                  <c:v>8.9</c:v>
                </c:pt>
                <c:pt idx="224">
                  <c:v>8.89</c:v>
                </c:pt>
                <c:pt idx="225">
                  <c:v>8.89</c:v>
                </c:pt>
                <c:pt idx="226">
                  <c:v>8.89</c:v>
                </c:pt>
                <c:pt idx="227">
                  <c:v>8.89</c:v>
                </c:pt>
                <c:pt idx="228">
                  <c:v>8.93</c:v>
                </c:pt>
                <c:pt idx="229">
                  <c:v>8.98</c:v>
                </c:pt>
                <c:pt idx="230">
                  <c:v>9.02</c:v>
                </c:pt>
                <c:pt idx="231">
                  <c:v>9.08</c:v>
                </c:pt>
                <c:pt idx="232">
                  <c:v>9.16</c:v>
                </c:pt>
                <c:pt idx="233">
                  <c:v>9.14</c:v>
                </c:pt>
                <c:pt idx="234">
                  <c:v>9.14</c:v>
                </c:pt>
                <c:pt idx="235">
                  <c:v>9.1999999999999993</c:v>
                </c:pt>
                <c:pt idx="236">
                  <c:v>9.2100000000000009</c:v>
                </c:pt>
                <c:pt idx="237">
                  <c:v>9.2100000000000009</c:v>
                </c:pt>
                <c:pt idx="238">
                  <c:v>9.26</c:v>
                </c:pt>
                <c:pt idx="239">
                  <c:v>9.24</c:v>
                </c:pt>
                <c:pt idx="240">
                  <c:v>9.19</c:v>
                </c:pt>
                <c:pt idx="241">
                  <c:v>9.16</c:v>
                </c:pt>
                <c:pt idx="242">
                  <c:v>9.1199999999999992</c:v>
                </c:pt>
                <c:pt idx="243">
                  <c:v>9.11</c:v>
                </c:pt>
                <c:pt idx="244">
                  <c:v>9.11</c:v>
                </c:pt>
                <c:pt idx="245">
                  <c:v>9.11</c:v>
                </c:pt>
                <c:pt idx="246">
                  <c:v>9.08</c:v>
                </c:pt>
                <c:pt idx="247">
                  <c:v>9.09</c:v>
                </c:pt>
                <c:pt idx="248">
                  <c:v>9.1</c:v>
                </c:pt>
                <c:pt idx="249">
                  <c:v>9.07</c:v>
                </c:pt>
                <c:pt idx="250">
                  <c:v>9.01</c:v>
                </c:pt>
                <c:pt idx="251">
                  <c:v>9</c:v>
                </c:pt>
                <c:pt idx="252">
                  <c:v>8.9</c:v>
                </c:pt>
                <c:pt idx="253">
                  <c:v>8.86</c:v>
                </c:pt>
                <c:pt idx="254">
                  <c:v>8.83</c:v>
                </c:pt>
                <c:pt idx="255">
                  <c:v>8.81</c:v>
                </c:pt>
                <c:pt idx="256">
                  <c:v>8.75</c:v>
                </c:pt>
                <c:pt idx="257">
                  <c:v>8.77</c:v>
                </c:pt>
                <c:pt idx="258">
                  <c:v>8.75</c:v>
                </c:pt>
                <c:pt idx="259">
                  <c:v>8.75</c:v>
                </c:pt>
                <c:pt idx="260">
                  <c:v>8.75</c:v>
                </c:pt>
                <c:pt idx="261">
                  <c:v>8.6999999999999993</c:v>
                </c:pt>
                <c:pt idx="262">
                  <c:v>8.6999999999999993</c:v>
                </c:pt>
                <c:pt idx="263">
                  <c:v>8.75</c:v>
                </c:pt>
                <c:pt idx="264">
                  <c:v>8.75</c:v>
                </c:pt>
                <c:pt idx="265">
                  <c:v>8.75</c:v>
                </c:pt>
                <c:pt idx="266">
                  <c:v>8.75</c:v>
                </c:pt>
                <c:pt idx="267">
                  <c:v>8.75</c:v>
                </c:pt>
                <c:pt idx="268">
                  <c:v>8.7799999999999994</c:v>
                </c:pt>
                <c:pt idx="269">
                  <c:v>8.7799999999999994</c:v>
                </c:pt>
                <c:pt idx="270">
                  <c:v>8.7799999999999994</c:v>
                </c:pt>
                <c:pt idx="271">
                  <c:v>8.83</c:v>
                </c:pt>
                <c:pt idx="272">
                  <c:v>8.8800000000000008</c:v>
                </c:pt>
                <c:pt idx="273">
                  <c:v>8.9</c:v>
                </c:pt>
                <c:pt idx="274">
                  <c:v>8.93</c:v>
                </c:pt>
                <c:pt idx="275">
                  <c:v>8.93</c:v>
                </c:pt>
                <c:pt idx="276">
                  <c:v>8.93</c:v>
                </c:pt>
                <c:pt idx="277">
                  <c:v>8.9</c:v>
                </c:pt>
                <c:pt idx="278">
                  <c:v>8.98</c:v>
                </c:pt>
                <c:pt idx="279">
                  <c:v>9</c:v>
                </c:pt>
                <c:pt idx="280">
                  <c:v>9</c:v>
                </c:pt>
                <c:pt idx="281">
                  <c:v>9</c:v>
                </c:pt>
                <c:pt idx="282">
                  <c:v>9</c:v>
                </c:pt>
                <c:pt idx="283">
                  <c:v>9</c:v>
                </c:pt>
                <c:pt idx="284">
                  <c:v>8.9700000000000006</c:v>
                </c:pt>
                <c:pt idx="285">
                  <c:v>8.9700000000000006</c:v>
                </c:pt>
                <c:pt idx="286">
                  <c:v>8.9700000000000006</c:v>
                </c:pt>
                <c:pt idx="287">
                  <c:v>8.9</c:v>
                </c:pt>
                <c:pt idx="288">
                  <c:v>8.9499999999999993</c:v>
                </c:pt>
                <c:pt idx="289">
                  <c:v>8.9499999999999993</c:v>
                </c:pt>
                <c:pt idx="290">
                  <c:v>8.9499999999999993</c:v>
                </c:pt>
                <c:pt idx="291">
                  <c:v>8.9</c:v>
                </c:pt>
                <c:pt idx="292">
                  <c:v>8.85</c:v>
                </c:pt>
                <c:pt idx="293">
                  <c:v>8.8000000000000007</c:v>
                </c:pt>
                <c:pt idx="294">
                  <c:v>8.8000000000000007</c:v>
                </c:pt>
                <c:pt idx="295">
                  <c:v>8.8000000000000007</c:v>
                </c:pt>
                <c:pt idx="296">
                  <c:v>8.8000000000000007</c:v>
                </c:pt>
                <c:pt idx="297">
                  <c:v>8.8000000000000007</c:v>
                </c:pt>
                <c:pt idx="298">
                  <c:v>8.8000000000000007</c:v>
                </c:pt>
                <c:pt idx="299">
                  <c:v>8.7799999999999994</c:v>
                </c:pt>
                <c:pt idx="300">
                  <c:v>8.7799999999999994</c:v>
                </c:pt>
                <c:pt idx="301">
                  <c:v>8.6999999999999993</c:v>
                </c:pt>
                <c:pt idx="302">
                  <c:v>8.73</c:v>
                </c:pt>
                <c:pt idx="303">
                  <c:v>8.73</c:v>
                </c:pt>
                <c:pt idx="304">
                  <c:v>8.73</c:v>
                </c:pt>
                <c:pt idx="305">
                  <c:v>8.68</c:v>
                </c:pt>
                <c:pt idx="306">
                  <c:v>8.6999999999999993</c:v>
                </c:pt>
                <c:pt idx="307">
                  <c:v>8.65</c:v>
                </c:pt>
                <c:pt idx="308">
                  <c:v>8.65</c:v>
                </c:pt>
                <c:pt idx="309">
                  <c:v>8.65</c:v>
                </c:pt>
                <c:pt idx="310">
                  <c:v>8.6999999999999993</c:v>
                </c:pt>
                <c:pt idx="311">
                  <c:v>8.6999999999999993</c:v>
                </c:pt>
                <c:pt idx="312">
                  <c:v>8.6999999999999993</c:v>
                </c:pt>
                <c:pt idx="313">
                  <c:v>8.6999999999999993</c:v>
                </c:pt>
                <c:pt idx="314">
                  <c:v>8.75</c:v>
                </c:pt>
                <c:pt idx="315">
                  <c:v>8.75</c:v>
                </c:pt>
                <c:pt idx="316">
                  <c:v>8.7799999999999994</c:v>
                </c:pt>
                <c:pt idx="317">
                  <c:v>8.7799999999999994</c:v>
                </c:pt>
                <c:pt idx="318">
                  <c:v>8.7799999999999994</c:v>
                </c:pt>
                <c:pt idx="319">
                  <c:v>8.83</c:v>
                </c:pt>
                <c:pt idx="320">
                  <c:v>8.85</c:v>
                </c:pt>
                <c:pt idx="321">
                  <c:v>8.85</c:v>
                </c:pt>
                <c:pt idx="322">
                  <c:v>8.85</c:v>
                </c:pt>
                <c:pt idx="323">
                  <c:v>8.85</c:v>
                </c:pt>
                <c:pt idx="324">
                  <c:v>8.85</c:v>
                </c:pt>
                <c:pt idx="325">
                  <c:v>8.8800000000000008</c:v>
                </c:pt>
                <c:pt idx="326">
                  <c:v>8.9499999999999993</c:v>
                </c:pt>
                <c:pt idx="327">
                  <c:v>8.93</c:v>
                </c:pt>
                <c:pt idx="328">
                  <c:v>8.9499999999999993</c:v>
                </c:pt>
                <c:pt idx="329">
                  <c:v>8.9499999999999993</c:v>
                </c:pt>
                <c:pt idx="330">
                  <c:v>8.93</c:v>
                </c:pt>
                <c:pt idx="331">
                  <c:v>8.9499999999999993</c:v>
                </c:pt>
                <c:pt idx="332">
                  <c:v>8.9499999999999993</c:v>
                </c:pt>
                <c:pt idx="333">
                  <c:v>8.93</c:v>
                </c:pt>
                <c:pt idx="334">
                  <c:v>8.93</c:v>
                </c:pt>
                <c:pt idx="335">
                  <c:v>8.8800000000000008</c:v>
                </c:pt>
                <c:pt idx="336">
                  <c:v>8.9</c:v>
                </c:pt>
                <c:pt idx="337">
                  <c:v>8.9</c:v>
                </c:pt>
                <c:pt idx="338">
                  <c:v>8.9</c:v>
                </c:pt>
                <c:pt idx="339">
                  <c:v>8.9</c:v>
                </c:pt>
                <c:pt idx="340">
                  <c:v>8.93</c:v>
                </c:pt>
                <c:pt idx="341">
                  <c:v>8.93</c:v>
                </c:pt>
                <c:pt idx="342">
                  <c:v>8.93</c:v>
                </c:pt>
                <c:pt idx="343">
                  <c:v>8.9</c:v>
                </c:pt>
                <c:pt idx="344">
                  <c:v>8.9</c:v>
                </c:pt>
                <c:pt idx="345">
                  <c:v>8.93</c:v>
                </c:pt>
                <c:pt idx="346">
                  <c:v>8.93</c:v>
                </c:pt>
                <c:pt idx="347">
                  <c:v>8.93</c:v>
                </c:pt>
                <c:pt idx="348">
                  <c:v>8.9499999999999993</c:v>
                </c:pt>
                <c:pt idx="349">
                  <c:v>8.9499999999999993</c:v>
                </c:pt>
                <c:pt idx="350">
                  <c:v>8.9499999999999993</c:v>
                </c:pt>
                <c:pt idx="351">
                  <c:v>8.9499999999999993</c:v>
                </c:pt>
                <c:pt idx="352">
                  <c:v>9</c:v>
                </c:pt>
                <c:pt idx="353">
                  <c:v>9</c:v>
                </c:pt>
                <c:pt idx="354">
                  <c:v>9.0299999999999994</c:v>
                </c:pt>
                <c:pt idx="355">
                  <c:v>8.98</c:v>
                </c:pt>
                <c:pt idx="356">
                  <c:v>9.0500000000000007</c:v>
                </c:pt>
                <c:pt idx="357">
                  <c:v>9.1300000000000008</c:v>
                </c:pt>
                <c:pt idx="358">
                  <c:v>9.15</c:v>
                </c:pt>
                <c:pt idx="359">
                  <c:v>9.15</c:v>
                </c:pt>
                <c:pt idx="360">
                  <c:v>9.15</c:v>
                </c:pt>
                <c:pt idx="361">
                  <c:v>9.15</c:v>
                </c:pt>
                <c:pt idx="362">
                  <c:v>9.15</c:v>
                </c:pt>
                <c:pt idx="363">
                  <c:v>9.23</c:v>
                </c:pt>
                <c:pt idx="364">
                  <c:v>9.23</c:v>
                </c:pt>
                <c:pt idx="365">
                  <c:v>9.25</c:v>
                </c:pt>
                <c:pt idx="366">
                  <c:v>9.2799999999999994</c:v>
                </c:pt>
                <c:pt idx="367">
                  <c:v>9.33</c:v>
                </c:pt>
                <c:pt idx="368">
                  <c:v>9.3800000000000008</c:v>
                </c:pt>
                <c:pt idx="369">
                  <c:v>9.43</c:v>
                </c:pt>
                <c:pt idx="370">
                  <c:v>9.48</c:v>
                </c:pt>
                <c:pt idx="371">
                  <c:v>9.5500000000000007</c:v>
                </c:pt>
                <c:pt idx="372">
                  <c:v>9.58</c:v>
                </c:pt>
                <c:pt idx="373">
                  <c:v>9.68</c:v>
                </c:pt>
                <c:pt idx="374">
                  <c:v>9.68</c:v>
                </c:pt>
                <c:pt idx="375">
                  <c:v>9.6999999999999993</c:v>
                </c:pt>
                <c:pt idx="376">
                  <c:v>9.73</c:v>
                </c:pt>
                <c:pt idx="377">
                  <c:v>9.6999999999999993</c:v>
                </c:pt>
                <c:pt idx="378">
                  <c:v>9.73</c:v>
                </c:pt>
                <c:pt idx="379">
                  <c:v>9.73</c:v>
                </c:pt>
                <c:pt idx="380">
                  <c:v>9.73</c:v>
                </c:pt>
                <c:pt idx="381">
                  <c:v>9.75</c:v>
                </c:pt>
                <c:pt idx="382">
                  <c:v>9.75</c:v>
                </c:pt>
                <c:pt idx="383">
                  <c:v>9.7799999999999994</c:v>
                </c:pt>
                <c:pt idx="384">
                  <c:v>9.7799999999999994</c:v>
                </c:pt>
                <c:pt idx="385">
                  <c:v>9.7799999999999994</c:v>
                </c:pt>
                <c:pt idx="386">
                  <c:v>9.8000000000000007</c:v>
                </c:pt>
                <c:pt idx="387">
                  <c:v>9.75</c:v>
                </c:pt>
                <c:pt idx="388">
                  <c:v>9.75</c:v>
                </c:pt>
                <c:pt idx="389">
                  <c:v>9.75</c:v>
                </c:pt>
                <c:pt idx="390">
                  <c:v>9.75</c:v>
                </c:pt>
                <c:pt idx="391">
                  <c:v>9.7799999999999994</c:v>
                </c:pt>
                <c:pt idx="392">
                  <c:v>9.85</c:v>
                </c:pt>
                <c:pt idx="393">
                  <c:v>9.85</c:v>
                </c:pt>
                <c:pt idx="394">
                  <c:v>9.85</c:v>
                </c:pt>
                <c:pt idx="395">
                  <c:v>9.8800000000000008</c:v>
                </c:pt>
                <c:pt idx="396">
                  <c:v>9.9</c:v>
                </c:pt>
                <c:pt idx="397">
                  <c:v>10.050000000000001</c:v>
                </c:pt>
                <c:pt idx="398">
                  <c:v>10.199999999999999</c:v>
                </c:pt>
                <c:pt idx="399">
                  <c:v>10.28</c:v>
                </c:pt>
                <c:pt idx="400">
                  <c:v>10.3</c:v>
                </c:pt>
                <c:pt idx="401">
                  <c:v>10.35</c:v>
                </c:pt>
                <c:pt idx="402">
                  <c:v>10.35</c:v>
                </c:pt>
                <c:pt idx="403">
                  <c:v>10.35</c:v>
                </c:pt>
                <c:pt idx="404">
                  <c:v>10.38</c:v>
                </c:pt>
                <c:pt idx="405">
                  <c:v>10.38</c:v>
                </c:pt>
                <c:pt idx="406">
                  <c:v>10.38</c:v>
                </c:pt>
                <c:pt idx="407">
                  <c:v>10.4</c:v>
                </c:pt>
                <c:pt idx="408">
                  <c:v>10.4</c:v>
                </c:pt>
                <c:pt idx="409">
                  <c:v>10.4</c:v>
                </c:pt>
                <c:pt idx="410">
                  <c:v>10.43</c:v>
                </c:pt>
                <c:pt idx="411">
                  <c:v>10.4</c:v>
                </c:pt>
                <c:pt idx="412">
                  <c:v>10.4</c:v>
                </c:pt>
                <c:pt idx="413">
                  <c:v>10.43</c:v>
                </c:pt>
                <c:pt idx="414">
                  <c:v>10.4</c:v>
                </c:pt>
                <c:pt idx="415">
                  <c:v>10.4</c:v>
                </c:pt>
                <c:pt idx="416">
                  <c:v>10.45</c:v>
                </c:pt>
                <c:pt idx="417">
                  <c:v>10.45</c:v>
                </c:pt>
                <c:pt idx="418">
                  <c:v>10.48</c:v>
                </c:pt>
                <c:pt idx="419">
                  <c:v>10.48</c:v>
                </c:pt>
                <c:pt idx="420">
                  <c:v>10.5</c:v>
                </c:pt>
                <c:pt idx="421">
                  <c:v>10.53</c:v>
                </c:pt>
                <c:pt idx="422">
                  <c:v>10.6</c:v>
                </c:pt>
                <c:pt idx="423">
                  <c:v>10.68</c:v>
                </c:pt>
                <c:pt idx="424">
                  <c:v>10.73</c:v>
                </c:pt>
                <c:pt idx="425">
                  <c:v>10.75</c:v>
                </c:pt>
                <c:pt idx="426">
                  <c:v>10.9</c:v>
                </c:pt>
                <c:pt idx="427">
                  <c:v>11.03</c:v>
                </c:pt>
                <c:pt idx="428">
                  <c:v>11.05</c:v>
                </c:pt>
                <c:pt idx="429">
                  <c:v>11.1</c:v>
                </c:pt>
                <c:pt idx="430">
                  <c:v>11.1</c:v>
                </c:pt>
                <c:pt idx="431">
                  <c:v>11.13</c:v>
                </c:pt>
                <c:pt idx="432">
                  <c:v>11.08</c:v>
                </c:pt>
                <c:pt idx="433">
                  <c:v>11.08</c:v>
                </c:pt>
                <c:pt idx="434">
                  <c:v>11.08</c:v>
                </c:pt>
                <c:pt idx="435">
                  <c:v>11.08</c:v>
                </c:pt>
                <c:pt idx="436">
                  <c:v>11.08</c:v>
                </c:pt>
                <c:pt idx="437">
                  <c:v>11.08</c:v>
                </c:pt>
                <c:pt idx="438">
                  <c:v>11.1</c:v>
                </c:pt>
                <c:pt idx="439">
                  <c:v>11.13</c:v>
                </c:pt>
                <c:pt idx="440">
                  <c:v>11.2</c:v>
                </c:pt>
                <c:pt idx="441">
                  <c:v>11.3</c:v>
                </c:pt>
                <c:pt idx="442">
                  <c:v>11.35</c:v>
                </c:pt>
                <c:pt idx="443">
                  <c:v>11.35</c:v>
                </c:pt>
                <c:pt idx="444">
                  <c:v>11.35</c:v>
                </c:pt>
                <c:pt idx="445">
                  <c:v>11.45</c:v>
                </c:pt>
                <c:pt idx="446">
                  <c:v>11.75</c:v>
                </c:pt>
                <c:pt idx="447">
                  <c:v>12</c:v>
                </c:pt>
                <c:pt idx="448">
                  <c:v>12.8</c:v>
                </c:pt>
                <c:pt idx="449">
                  <c:v>12.85</c:v>
                </c:pt>
                <c:pt idx="450">
                  <c:v>12.8</c:v>
                </c:pt>
                <c:pt idx="451">
                  <c:v>12.8</c:v>
                </c:pt>
                <c:pt idx="452">
                  <c:v>12.9</c:v>
                </c:pt>
                <c:pt idx="453">
                  <c:v>12.9</c:v>
                </c:pt>
                <c:pt idx="454">
                  <c:v>12.9</c:v>
                </c:pt>
                <c:pt idx="455">
                  <c:v>12.9</c:v>
                </c:pt>
                <c:pt idx="456">
                  <c:v>12.9</c:v>
                </c:pt>
                <c:pt idx="457">
                  <c:v>12.85</c:v>
                </c:pt>
                <c:pt idx="458">
                  <c:v>12.9</c:v>
                </c:pt>
                <c:pt idx="459">
                  <c:v>12.87</c:v>
                </c:pt>
                <c:pt idx="460">
                  <c:v>12.89</c:v>
                </c:pt>
                <c:pt idx="461">
                  <c:v>12.85</c:v>
                </c:pt>
                <c:pt idx="462">
                  <c:v>12.85</c:v>
                </c:pt>
                <c:pt idx="463">
                  <c:v>12.88</c:v>
                </c:pt>
                <c:pt idx="464">
                  <c:v>13.03</c:v>
                </c:pt>
                <c:pt idx="465">
                  <c:v>13.59</c:v>
                </c:pt>
                <c:pt idx="466">
                  <c:v>14</c:v>
                </c:pt>
                <c:pt idx="467">
                  <c:v>15.4</c:v>
                </c:pt>
                <c:pt idx="468">
                  <c:v>15.7</c:v>
                </c:pt>
                <c:pt idx="469">
                  <c:v>16.03</c:v>
                </c:pt>
                <c:pt idx="470">
                  <c:v>16.350000000000001</c:v>
                </c:pt>
                <c:pt idx="471">
                  <c:v>16.350000000000001</c:v>
                </c:pt>
                <c:pt idx="472">
                  <c:v>16.350000000000001</c:v>
                </c:pt>
                <c:pt idx="473">
                  <c:v>16.25</c:v>
                </c:pt>
                <c:pt idx="474">
                  <c:v>15.9</c:v>
                </c:pt>
                <c:pt idx="475">
                  <c:v>14.68</c:v>
                </c:pt>
                <c:pt idx="476">
                  <c:v>14.15</c:v>
                </c:pt>
                <c:pt idx="477">
                  <c:v>13.38</c:v>
                </c:pt>
                <c:pt idx="478">
                  <c:v>13.2</c:v>
                </c:pt>
                <c:pt idx="479">
                  <c:v>13.06</c:v>
                </c:pt>
                <c:pt idx="480">
                  <c:v>12.85</c:v>
                </c:pt>
                <c:pt idx="481">
                  <c:v>12.58</c:v>
                </c:pt>
                <c:pt idx="482">
                  <c:v>12.35</c:v>
                </c:pt>
                <c:pt idx="483">
                  <c:v>12.18</c:v>
                </c:pt>
                <c:pt idx="484">
                  <c:v>12.23</c:v>
                </c:pt>
                <c:pt idx="485">
                  <c:v>12.18</c:v>
                </c:pt>
                <c:pt idx="486">
                  <c:v>12.18</c:v>
                </c:pt>
                <c:pt idx="487">
                  <c:v>12.25</c:v>
                </c:pt>
                <c:pt idx="488">
                  <c:v>12.25</c:v>
                </c:pt>
                <c:pt idx="489">
                  <c:v>12.55</c:v>
                </c:pt>
                <c:pt idx="490">
                  <c:v>12.8</c:v>
                </c:pt>
                <c:pt idx="491">
                  <c:v>12.95</c:v>
                </c:pt>
                <c:pt idx="492">
                  <c:v>13.03</c:v>
                </c:pt>
                <c:pt idx="493">
                  <c:v>13.08</c:v>
                </c:pt>
                <c:pt idx="494">
                  <c:v>13.25</c:v>
                </c:pt>
                <c:pt idx="495">
                  <c:v>13.43</c:v>
                </c:pt>
                <c:pt idx="496">
                  <c:v>13.6</c:v>
                </c:pt>
                <c:pt idx="497">
                  <c:v>13.73</c:v>
                </c:pt>
                <c:pt idx="498">
                  <c:v>13.78</c:v>
                </c:pt>
                <c:pt idx="499">
                  <c:v>13.85</c:v>
                </c:pt>
                <c:pt idx="500">
                  <c:v>14</c:v>
                </c:pt>
                <c:pt idx="501">
                  <c:v>14.08</c:v>
                </c:pt>
                <c:pt idx="502">
                  <c:v>14.18</c:v>
                </c:pt>
                <c:pt idx="503">
                  <c:v>14.28</c:v>
                </c:pt>
                <c:pt idx="504">
                  <c:v>14.28</c:v>
                </c:pt>
                <c:pt idx="505">
                  <c:v>14.43</c:v>
                </c:pt>
                <c:pt idx="506">
                  <c:v>14.83</c:v>
                </c:pt>
                <c:pt idx="507">
                  <c:v>14.95</c:v>
                </c:pt>
                <c:pt idx="508">
                  <c:v>14.95</c:v>
                </c:pt>
                <c:pt idx="509">
                  <c:v>14.95</c:v>
                </c:pt>
                <c:pt idx="510">
                  <c:v>14.8</c:v>
                </c:pt>
                <c:pt idx="511">
                  <c:v>14.85</c:v>
                </c:pt>
                <c:pt idx="512">
                  <c:v>14.85</c:v>
                </c:pt>
                <c:pt idx="513">
                  <c:v>15.07</c:v>
                </c:pt>
                <c:pt idx="514">
                  <c:v>15</c:v>
                </c:pt>
                <c:pt idx="515">
                  <c:v>15.03</c:v>
                </c:pt>
                <c:pt idx="516">
                  <c:v>15.2</c:v>
                </c:pt>
                <c:pt idx="517">
                  <c:v>15.3</c:v>
                </c:pt>
                <c:pt idx="518">
                  <c:v>15.4</c:v>
                </c:pt>
                <c:pt idx="519">
                  <c:v>15.4</c:v>
                </c:pt>
                <c:pt idx="520">
                  <c:v>15.4</c:v>
                </c:pt>
                <c:pt idx="521">
                  <c:v>15.4</c:v>
                </c:pt>
                <c:pt idx="522">
                  <c:v>15.4</c:v>
                </c:pt>
                <c:pt idx="523">
                  <c:v>15.5</c:v>
                </c:pt>
                <c:pt idx="524">
                  <c:v>15.65</c:v>
                </c:pt>
                <c:pt idx="525">
                  <c:v>15.77</c:v>
                </c:pt>
                <c:pt idx="526">
                  <c:v>15.82</c:v>
                </c:pt>
                <c:pt idx="527">
                  <c:v>16.12</c:v>
                </c:pt>
                <c:pt idx="528">
                  <c:v>16.64</c:v>
                </c:pt>
                <c:pt idx="529">
                  <c:v>16.63</c:v>
                </c:pt>
                <c:pt idx="530">
                  <c:v>16.8</c:v>
                </c:pt>
                <c:pt idx="531">
                  <c:v>16.760000000000002</c:v>
                </c:pt>
                <c:pt idx="532">
                  <c:v>16.690000000000001</c:v>
                </c:pt>
                <c:pt idx="533">
                  <c:v>16.71</c:v>
                </c:pt>
                <c:pt idx="534">
                  <c:v>16.62</c:v>
                </c:pt>
                <c:pt idx="535">
                  <c:v>16.64</c:v>
                </c:pt>
                <c:pt idx="536">
                  <c:v>16.79</c:v>
                </c:pt>
                <c:pt idx="537">
                  <c:v>16.739999999999998</c:v>
                </c:pt>
                <c:pt idx="538">
                  <c:v>16.88</c:v>
                </c:pt>
                <c:pt idx="539">
                  <c:v>17.11</c:v>
                </c:pt>
                <c:pt idx="540">
                  <c:v>17.13</c:v>
                </c:pt>
                <c:pt idx="541">
                  <c:v>17.27</c:v>
                </c:pt>
                <c:pt idx="542">
                  <c:v>17.260000000000002</c:v>
                </c:pt>
                <c:pt idx="543">
                  <c:v>17.48</c:v>
                </c:pt>
                <c:pt idx="544">
                  <c:v>17.79</c:v>
                </c:pt>
                <c:pt idx="545">
                  <c:v>18.22</c:v>
                </c:pt>
                <c:pt idx="546">
                  <c:v>18.27</c:v>
                </c:pt>
                <c:pt idx="547">
                  <c:v>18.36</c:v>
                </c:pt>
                <c:pt idx="548">
                  <c:v>18.28</c:v>
                </c:pt>
                <c:pt idx="549">
                  <c:v>18.63</c:v>
                </c:pt>
                <c:pt idx="550">
                  <c:v>18.53</c:v>
                </c:pt>
                <c:pt idx="551">
                  <c:v>18.39</c:v>
                </c:pt>
                <c:pt idx="552">
                  <c:v>18.440000000000001</c:v>
                </c:pt>
                <c:pt idx="553">
                  <c:v>18.37</c:v>
                </c:pt>
                <c:pt idx="554">
                  <c:v>18.02</c:v>
                </c:pt>
                <c:pt idx="555">
                  <c:v>17.7</c:v>
                </c:pt>
                <c:pt idx="556">
                  <c:v>17.21</c:v>
                </c:pt>
                <c:pt idx="557">
                  <c:v>16.899999999999999</c:v>
                </c:pt>
                <c:pt idx="558">
                  <c:v>16.940000000000001</c:v>
                </c:pt>
                <c:pt idx="559">
                  <c:v>16.899999999999999</c:v>
                </c:pt>
                <c:pt idx="560">
                  <c:v>16.95</c:v>
                </c:pt>
                <c:pt idx="561">
                  <c:v>17.04</c:v>
                </c:pt>
                <c:pt idx="562">
                  <c:v>17.3</c:v>
                </c:pt>
                <c:pt idx="563">
                  <c:v>17.440000000000001</c:v>
                </c:pt>
                <c:pt idx="564">
                  <c:v>17.61</c:v>
                </c:pt>
                <c:pt idx="565">
                  <c:v>17.59</c:v>
                </c:pt>
                <c:pt idx="566">
                  <c:v>17.559999999999999</c:v>
                </c:pt>
                <c:pt idx="567">
                  <c:v>17.649999999999999</c:v>
                </c:pt>
                <c:pt idx="568">
                  <c:v>17.66</c:v>
                </c:pt>
                <c:pt idx="569">
                  <c:v>17.52</c:v>
                </c:pt>
                <c:pt idx="570">
                  <c:v>17.29</c:v>
                </c:pt>
                <c:pt idx="571">
                  <c:v>17.190000000000001</c:v>
                </c:pt>
                <c:pt idx="572">
                  <c:v>17.12</c:v>
                </c:pt>
                <c:pt idx="573">
                  <c:v>17.04</c:v>
                </c:pt>
                <c:pt idx="574">
                  <c:v>16.95</c:v>
                </c:pt>
                <c:pt idx="575">
                  <c:v>16.91</c:v>
                </c:pt>
                <c:pt idx="576">
                  <c:v>16.93</c:v>
                </c:pt>
                <c:pt idx="577">
                  <c:v>16.86</c:v>
                </c:pt>
                <c:pt idx="578">
                  <c:v>16.809999999999999</c:v>
                </c:pt>
                <c:pt idx="579">
                  <c:v>16.78</c:v>
                </c:pt>
                <c:pt idx="580">
                  <c:v>16.63</c:v>
                </c:pt>
                <c:pt idx="581">
                  <c:v>16.670000000000002</c:v>
                </c:pt>
                <c:pt idx="582">
                  <c:v>16.63</c:v>
                </c:pt>
                <c:pt idx="583">
                  <c:v>16.649999999999999</c:v>
                </c:pt>
                <c:pt idx="584">
                  <c:v>16.7</c:v>
                </c:pt>
                <c:pt idx="585">
                  <c:v>16.71</c:v>
                </c:pt>
                <c:pt idx="586">
                  <c:v>16.73</c:v>
                </c:pt>
                <c:pt idx="587">
                  <c:v>16.87</c:v>
                </c:pt>
                <c:pt idx="588">
                  <c:v>16.93</c:v>
                </c:pt>
                <c:pt idx="589">
                  <c:v>16.88</c:v>
                </c:pt>
                <c:pt idx="590">
                  <c:v>16.75</c:v>
                </c:pt>
                <c:pt idx="591">
                  <c:v>16.649999999999999</c:v>
                </c:pt>
                <c:pt idx="592">
                  <c:v>16.55</c:v>
                </c:pt>
                <c:pt idx="593">
                  <c:v>16.440000000000001</c:v>
                </c:pt>
                <c:pt idx="594">
                  <c:v>16.21</c:v>
                </c:pt>
                <c:pt idx="595">
                  <c:v>15.88</c:v>
                </c:pt>
                <c:pt idx="596">
                  <c:v>15.59</c:v>
                </c:pt>
                <c:pt idx="597">
                  <c:v>15.56</c:v>
                </c:pt>
                <c:pt idx="598">
                  <c:v>15.38</c:v>
                </c:pt>
                <c:pt idx="599">
                  <c:v>15.19</c:v>
                </c:pt>
                <c:pt idx="600">
                  <c:v>15.13</c:v>
                </c:pt>
                <c:pt idx="601">
                  <c:v>14.96</c:v>
                </c:pt>
                <c:pt idx="602">
                  <c:v>14.6</c:v>
                </c:pt>
                <c:pt idx="603">
                  <c:v>14.2</c:v>
                </c:pt>
                <c:pt idx="604">
                  <c:v>14.15</c:v>
                </c:pt>
                <c:pt idx="605">
                  <c:v>13.91</c:v>
                </c:pt>
                <c:pt idx="606">
                  <c:v>13.84</c:v>
                </c:pt>
                <c:pt idx="607">
                  <c:v>13.78</c:v>
                </c:pt>
                <c:pt idx="608">
                  <c:v>13.77</c:v>
                </c:pt>
                <c:pt idx="609">
                  <c:v>13.66</c:v>
                </c:pt>
                <c:pt idx="610">
                  <c:v>13.66</c:v>
                </c:pt>
                <c:pt idx="611">
                  <c:v>13.63</c:v>
                </c:pt>
                <c:pt idx="612">
                  <c:v>13.6</c:v>
                </c:pt>
                <c:pt idx="613">
                  <c:v>13.57</c:v>
                </c:pt>
                <c:pt idx="614">
                  <c:v>13.46</c:v>
                </c:pt>
                <c:pt idx="615">
                  <c:v>13.31</c:v>
                </c:pt>
                <c:pt idx="616">
                  <c:v>13.12</c:v>
                </c:pt>
                <c:pt idx="617">
                  <c:v>13.1</c:v>
                </c:pt>
                <c:pt idx="618">
                  <c:v>13.06</c:v>
                </c:pt>
                <c:pt idx="619">
                  <c:v>13.06</c:v>
                </c:pt>
                <c:pt idx="620">
                  <c:v>13.07</c:v>
                </c:pt>
                <c:pt idx="621">
                  <c:v>12.98</c:v>
                </c:pt>
                <c:pt idx="622">
                  <c:v>12.74</c:v>
                </c:pt>
                <c:pt idx="623">
                  <c:v>12.79</c:v>
                </c:pt>
                <c:pt idx="624">
                  <c:v>12.81</c:v>
                </c:pt>
                <c:pt idx="625">
                  <c:v>12.86</c:v>
                </c:pt>
                <c:pt idx="626">
                  <c:v>12.82</c:v>
                </c:pt>
                <c:pt idx="627">
                  <c:v>12.82</c:v>
                </c:pt>
                <c:pt idx="628">
                  <c:v>12.79</c:v>
                </c:pt>
                <c:pt idx="629">
                  <c:v>12.75</c:v>
                </c:pt>
                <c:pt idx="630">
                  <c:v>12.73</c:v>
                </c:pt>
                <c:pt idx="631">
                  <c:v>12.71</c:v>
                </c:pt>
                <c:pt idx="632">
                  <c:v>12.59</c:v>
                </c:pt>
                <c:pt idx="633">
                  <c:v>12.55</c:v>
                </c:pt>
                <c:pt idx="634">
                  <c:v>12.68</c:v>
                </c:pt>
                <c:pt idx="635">
                  <c:v>12.74</c:v>
                </c:pt>
                <c:pt idx="636">
                  <c:v>12.82</c:v>
                </c:pt>
                <c:pt idx="637">
                  <c:v>12.96</c:v>
                </c:pt>
                <c:pt idx="638">
                  <c:v>12.96</c:v>
                </c:pt>
                <c:pt idx="639">
                  <c:v>13.08</c:v>
                </c:pt>
                <c:pt idx="640">
                  <c:v>13.3</c:v>
                </c:pt>
                <c:pt idx="641">
                  <c:v>13.5</c:v>
                </c:pt>
                <c:pt idx="642">
                  <c:v>13.58</c:v>
                </c:pt>
                <c:pt idx="643">
                  <c:v>13.65</c:v>
                </c:pt>
                <c:pt idx="644">
                  <c:v>13.73</c:v>
                </c:pt>
                <c:pt idx="645">
                  <c:v>13.84</c:v>
                </c:pt>
                <c:pt idx="646">
                  <c:v>13.89</c:v>
                </c:pt>
                <c:pt idx="647">
                  <c:v>13.78</c:v>
                </c:pt>
                <c:pt idx="648">
                  <c:v>13.77</c:v>
                </c:pt>
                <c:pt idx="649">
                  <c:v>13.77</c:v>
                </c:pt>
                <c:pt idx="650">
                  <c:v>13.72</c:v>
                </c:pt>
                <c:pt idx="651">
                  <c:v>13.72</c:v>
                </c:pt>
                <c:pt idx="652">
                  <c:v>13.65</c:v>
                </c:pt>
                <c:pt idx="653">
                  <c:v>13.59</c:v>
                </c:pt>
                <c:pt idx="654">
                  <c:v>13.6</c:v>
                </c:pt>
                <c:pt idx="655">
                  <c:v>13.52</c:v>
                </c:pt>
                <c:pt idx="656">
                  <c:v>13.43</c:v>
                </c:pt>
                <c:pt idx="657">
                  <c:v>13.42</c:v>
                </c:pt>
                <c:pt idx="658">
                  <c:v>13.47</c:v>
                </c:pt>
                <c:pt idx="659">
                  <c:v>13.42</c:v>
                </c:pt>
                <c:pt idx="660">
                  <c:v>13.43</c:v>
                </c:pt>
                <c:pt idx="661">
                  <c:v>13.41</c:v>
                </c:pt>
                <c:pt idx="662">
                  <c:v>13.38</c:v>
                </c:pt>
                <c:pt idx="663">
                  <c:v>13.42</c:v>
                </c:pt>
                <c:pt idx="664">
                  <c:v>13.46</c:v>
                </c:pt>
                <c:pt idx="665">
                  <c:v>13.43</c:v>
                </c:pt>
                <c:pt idx="666">
                  <c:v>13.43</c:v>
                </c:pt>
                <c:pt idx="667">
                  <c:v>13.4</c:v>
                </c:pt>
                <c:pt idx="668">
                  <c:v>13.35</c:v>
                </c:pt>
                <c:pt idx="669">
                  <c:v>13.29</c:v>
                </c:pt>
                <c:pt idx="670">
                  <c:v>13.26</c:v>
                </c:pt>
                <c:pt idx="671">
                  <c:v>13.23</c:v>
                </c:pt>
                <c:pt idx="672">
                  <c:v>13.19</c:v>
                </c:pt>
                <c:pt idx="673">
                  <c:v>13.25</c:v>
                </c:pt>
                <c:pt idx="674">
                  <c:v>13.23</c:v>
                </c:pt>
                <c:pt idx="675">
                  <c:v>13.3</c:v>
                </c:pt>
                <c:pt idx="676">
                  <c:v>13.37</c:v>
                </c:pt>
                <c:pt idx="677">
                  <c:v>13.48</c:v>
                </c:pt>
                <c:pt idx="678">
                  <c:v>13.55</c:v>
                </c:pt>
                <c:pt idx="679">
                  <c:v>13.63</c:v>
                </c:pt>
                <c:pt idx="680">
                  <c:v>13.58</c:v>
                </c:pt>
                <c:pt idx="681">
                  <c:v>13.67</c:v>
                </c:pt>
                <c:pt idx="682">
                  <c:v>13.73</c:v>
                </c:pt>
                <c:pt idx="683">
                  <c:v>13.78</c:v>
                </c:pt>
                <c:pt idx="684">
                  <c:v>13.87</c:v>
                </c:pt>
                <c:pt idx="685">
                  <c:v>14.04</c:v>
                </c:pt>
                <c:pt idx="686">
                  <c:v>14.08</c:v>
                </c:pt>
                <c:pt idx="687">
                  <c:v>14.29</c:v>
                </c:pt>
                <c:pt idx="688">
                  <c:v>14.33</c:v>
                </c:pt>
                <c:pt idx="689">
                  <c:v>14.47</c:v>
                </c:pt>
                <c:pt idx="690">
                  <c:v>14.49</c:v>
                </c:pt>
                <c:pt idx="691">
                  <c:v>14.5</c:v>
                </c:pt>
                <c:pt idx="692">
                  <c:v>14.66</c:v>
                </c:pt>
                <c:pt idx="693">
                  <c:v>14.68</c:v>
                </c:pt>
                <c:pt idx="694">
                  <c:v>14.66</c:v>
                </c:pt>
                <c:pt idx="695">
                  <c:v>14.67</c:v>
                </c:pt>
                <c:pt idx="696">
                  <c:v>14.68</c:v>
                </c:pt>
                <c:pt idx="697">
                  <c:v>14.54</c:v>
                </c:pt>
                <c:pt idx="698">
                  <c:v>14.39</c:v>
                </c:pt>
                <c:pt idx="699">
                  <c:v>14.36</c:v>
                </c:pt>
                <c:pt idx="700">
                  <c:v>14.38</c:v>
                </c:pt>
                <c:pt idx="701">
                  <c:v>14.42</c:v>
                </c:pt>
                <c:pt idx="702">
                  <c:v>14.43</c:v>
                </c:pt>
                <c:pt idx="703">
                  <c:v>14.29</c:v>
                </c:pt>
                <c:pt idx="704">
                  <c:v>14.26</c:v>
                </c:pt>
                <c:pt idx="705">
                  <c:v>14.18</c:v>
                </c:pt>
                <c:pt idx="706">
                  <c:v>14.19</c:v>
                </c:pt>
                <c:pt idx="707">
                  <c:v>14.1</c:v>
                </c:pt>
                <c:pt idx="708">
                  <c:v>14.05</c:v>
                </c:pt>
                <c:pt idx="709">
                  <c:v>13.85</c:v>
                </c:pt>
                <c:pt idx="710">
                  <c:v>13.74</c:v>
                </c:pt>
                <c:pt idx="711">
                  <c:v>13.63</c:v>
                </c:pt>
                <c:pt idx="712">
                  <c:v>13.55</c:v>
                </c:pt>
                <c:pt idx="713">
                  <c:v>13.42</c:v>
                </c:pt>
                <c:pt idx="714">
                  <c:v>13.2</c:v>
                </c:pt>
                <c:pt idx="715">
                  <c:v>13.2</c:v>
                </c:pt>
                <c:pt idx="716">
                  <c:v>13.18</c:v>
                </c:pt>
                <c:pt idx="717">
                  <c:v>13.14</c:v>
                </c:pt>
                <c:pt idx="718">
                  <c:v>13.1</c:v>
                </c:pt>
                <c:pt idx="719">
                  <c:v>13.12</c:v>
                </c:pt>
                <c:pt idx="720">
                  <c:v>13.12</c:v>
                </c:pt>
                <c:pt idx="721">
                  <c:v>12.96</c:v>
                </c:pt>
                <c:pt idx="722">
                  <c:v>12.93</c:v>
                </c:pt>
                <c:pt idx="723">
                  <c:v>12.91</c:v>
                </c:pt>
                <c:pt idx="724">
                  <c:v>12.9</c:v>
                </c:pt>
                <c:pt idx="725">
                  <c:v>12.94</c:v>
                </c:pt>
                <c:pt idx="726">
                  <c:v>13.02</c:v>
                </c:pt>
                <c:pt idx="727">
                  <c:v>13.1</c:v>
                </c:pt>
                <c:pt idx="728">
                  <c:v>13.2</c:v>
                </c:pt>
                <c:pt idx="729">
                  <c:v>13.24</c:v>
                </c:pt>
                <c:pt idx="730">
                  <c:v>13.29</c:v>
                </c:pt>
                <c:pt idx="731">
                  <c:v>13.27</c:v>
                </c:pt>
                <c:pt idx="732">
                  <c:v>13.23</c:v>
                </c:pt>
                <c:pt idx="733">
                  <c:v>13.16</c:v>
                </c:pt>
                <c:pt idx="734">
                  <c:v>13.12</c:v>
                </c:pt>
                <c:pt idx="735">
                  <c:v>13.07</c:v>
                </c:pt>
                <c:pt idx="736">
                  <c:v>13.02</c:v>
                </c:pt>
                <c:pt idx="737">
                  <c:v>12.94</c:v>
                </c:pt>
                <c:pt idx="738">
                  <c:v>12.83</c:v>
                </c:pt>
                <c:pt idx="739">
                  <c:v>12.71</c:v>
                </c:pt>
                <c:pt idx="740">
                  <c:v>12.39</c:v>
                </c:pt>
                <c:pt idx="741">
                  <c:v>12.27</c:v>
                </c:pt>
                <c:pt idx="742">
                  <c:v>12.05</c:v>
                </c:pt>
                <c:pt idx="743">
                  <c:v>12.15</c:v>
                </c:pt>
                <c:pt idx="744">
                  <c:v>12.13</c:v>
                </c:pt>
                <c:pt idx="745">
                  <c:v>12.03</c:v>
                </c:pt>
                <c:pt idx="746">
                  <c:v>11.94</c:v>
                </c:pt>
                <c:pt idx="747">
                  <c:v>12.03</c:v>
                </c:pt>
                <c:pt idx="748">
                  <c:v>12.17</c:v>
                </c:pt>
                <c:pt idx="749">
                  <c:v>12.23</c:v>
                </c:pt>
                <c:pt idx="750">
                  <c:v>12.24</c:v>
                </c:pt>
                <c:pt idx="751">
                  <c:v>12.18</c:v>
                </c:pt>
                <c:pt idx="752">
                  <c:v>12.11</c:v>
                </c:pt>
                <c:pt idx="753">
                  <c:v>12.15</c:v>
                </c:pt>
                <c:pt idx="754">
                  <c:v>12.24</c:v>
                </c:pt>
                <c:pt idx="755">
                  <c:v>12.21</c:v>
                </c:pt>
                <c:pt idx="756">
                  <c:v>12.17</c:v>
                </c:pt>
                <c:pt idx="757">
                  <c:v>12.17</c:v>
                </c:pt>
                <c:pt idx="758">
                  <c:v>12.17</c:v>
                </c:pt>
                <c:pt idx="759">
                  <c:v>12.13</c:v>
                </c:pt>
                <c:pt idx="760">
                  <c:v>12.07</c:v>
                </c:pt>
                <c:pt idx="761">
                  <c:v>12.01</c:v>
                </c:pt>
                <c:pt idx="762">
                  <c:v>11.9</c:v>
                </c:pt>
                <c:pt idx="763">
                  <c:v>11.79</c:v>
                </c:pt>
                <c:pt idx="764">
                  <c:v>11.64</c:v>
                </c:pt>
                <c:pt idx="765">
                  <c:v>11.58</c:v>
                </c:pt>
                <c:pt idx="766">
                  <c:v>11.5</c:v>
                </c:pt>
                <c:pt idx="767">
                  <c:v>11.31</c:v>
                </c:pt>
                <c:pt idx="768">
                  <c:v>11.14</c:v>
                </c:pt>
                <c:pt idx="769">
                  <c:v>11.09</c:v>
                </c:pt>
                <c:pt idx="770">
                  <c:v>10.81</c:v>
                </c:pt>
                <c:pt idx="771">
                  <c:v>10.77</c:v>
                </c:pt>
                <c:pt idx="772">
                  <c:v>10.99</c:v>
                </c:pt>
                <c:pt idx="773">
                  <c:v>10.97</c:v>
                </c:pt>
                <c:pt idx="774">
                  <c:v>10.89</c:v>
                </c:pt>
                <c:pt idx="775">
                  <c:v>10.85</c:v>
                </c:pt>
                <c:pt idx="776">
                  <c:v>10.8</c:v>
                </c:pt>
                <c:pt idx="777">
                  <c:v>10.68</c:v>
                </c:pt>
                <c:pt idx="778">
                  <c:v>10.51</c:v>
                </c:pt>
                <c:pt idx="779">
                  <c:v>10.199999999999999</c:v>
                </c:pt>
                <c:pt idx="780">
                  <c:v>10.01</c:v>
                </c:pt>
                <c:pt idx="781">
                  <c:v>10.01</c:v>
                </c:pt>
                <c:pt idx="782">
                  <c:v>10.1</c:v>
                </c:pt>
                <c:pt idx="783">
                  <c:v>9.99</c:v>
                </c:pt>
                <c:pt idx="784">
                  <c:v>9.98</c:v>
                </c:pt>
                <c:pt idx="785">
                  <c:v>9.92</c:v>
                </c:pt>
                <c:pt idx="786">
                  <c:v>9.86</c:v>
                </c:pt>
                <c:pt idx="787">
                  <c:v>9.9</c:v>
                </c:pt>
                <c:pt idx="788">
                  <c:v>10</c:v>
                </c:pt>
                <c:pt idx="789">
                  <c:v>10.08</c:v>
                </c:pt>
                <c:pt idx="790">
                  <c:v>10.36</c:v>
                </c:pt>
                <c:pt idx="791">
                  <c:v>10.38</c:v>
                </c:pt>
                <c:pt idx="792">
                  <c:v>10.74</c:v>
                </c:pt>
                <c:pt idx="793">
                  <c:v>10.76</c:v>
                </c:pt>
                <c:pt idx="794">
                  <c:v>10.61</c:v>
                </c:pt>
                <c:pt idx="795">
                  <c:v>10.62</c:v>
                </c:pt>
                <c:pt idx="796">
                  <c:v>10.61</c:v>
                </c:pt>
                <c:pt idx="797">
                  <c:v>10.59</c:v>
                </c:pt>
                <c:pt idx="798">
                  <c:v>10.43</c:v>
                </c:pt>
                <c:pt idx="799">
                  <c:v>10.4</c:v>
                </c:pt>
                <c:pt idx="800">
                  <c:v>10.4</c:v>
                </c:pt>
                <c:pt idx="801">
                  <c:v>10.4</c:v>
                </c:pt>
                <c:pt idx="802">
                  <c:v>10.23</c:v>
                </c:pt>
                <c:pt idx="803">
                  <c:v>10.039999999999999</c:v>
                </c:pt>
                <c:pt idx="804">
                  <c:v>9.93</c:v>
                </c:pt>
                <c:pt idx="805">
                  <c:v>9.9</c:v>
                </c:pt>
                <c:pt idx="806">
                  <c:v>9.9600000000000009</c:v>
                </c:pt>
                <c:pt idx="807">
                  <c:v>10.07</c:v>
                </c:pt>
                <c:pt idx="808">
                  <c:v>10.1</c:v>
                </c:pt>
                <c:pt idx="809">
                  <c:v>10.08</c:v>
                </c:pt>
                <c:pt idx="810">
                  <c:v>9.99</c:v>
                </c:pt>
                <c:pt idx="811">
                  <c:v>9.9600000000000009</c:v>
                </c:pt>
                <c:pt idx="812">
                  <c:v>9.9499999999999993</c:v>
                </c:pt>
                <c:pt idx="813">
                  <c:v>9.89</c:v>
                </c:pt>
                <c:pt idx="814">
                  <c:v>9.83</c:v>
                </c:pt>
                <c:pt idx="815">
                  <c:v>9.81</c:v>
                </c:pt>
                <c:pt idx="816">
                  <c:v>9.64</c:v>
                </c:pt>
                <c:pt idx="817">
                  <c:v>9.5</c:v>
                </c:pt>
                <c:pt idx="818">
                  <c:v>9.3000000000000007</c:v>
                </c:pt>
                <c:pt idx="819">
                  <c:v>9.35</c:v>
                </c:pt>
                <c:pt idx="820">
                  <c:v>9.3000000000000007</c:v>
                </c:pt>
                <c:pt idx="821">
                  <c:v>9.2899999999999991</c:v>
                </c:pt>
                <c:pt idx="822">
                  <c:v>9.3699999999999992</c:v>
                </c:pt>
                <c:pt idx="823">
                  <c:v>9.32</c:v>
                </c:pt>
                <c:pt idx="824">
                  <c:v>9.2100000000000009</c:v>
                </c:pt>
                <c:pt idx="825">
                  <c:v>9.0399999999999991</c:v>
                </c:pt>
                <c:pt idx="826">
                  <c:v>9.08</c:v>
                </c:pt>
                <c:pt idx="827">
                  <c:v>9.06</c:v>
                </c:pt>
                <c:pt idx="828">
                  <c:v>9.09</c:v>
                </c:pt>
                <c:pt idx="829">
                  <c:v>9.11</c:v>
                </c:pt>
                <c:pt idx="830">
                  <c:v>9.07</c:v>
                </c:pt>
                <c:pt idx="831">
                  <c:v>9.0299999999999994</c:v>
                </c:pt>
                <c:pt idx="832">
                  <c:v>9.0500000000000007</c:v>
                </c:pt>
                <c:pt idx="833">
                  <c:v>9.0299999999999994</c:v>
                </c:pt>
                <c:pt idx="834">
                  <c:v>9.0299999999999994</c:v>
                </c:pt>
                <c:pt idx="835">
                  <c:v>9.26</c:v>
                </c:pt>
                <c:pt idx="836">
                  <c:v>9.43</c:v>
                </c:pt>
                <c:pt idx="837">
                  <c:v>10.27</c:v>
                </c:pt>
                <c:pt idx="838">
                  <c:v>10.37</c:v>
                </c:pt>
                <c:pt idx="839">
                  <c:v>10.47</c:v>
                </c:pt>
                <c:pt idx="840">
                  <c:v>10.52</c:v>
                </c:pt>
                <c:pt idx="841">
                  <c:v>10.48</c:v>
                </c:pt>
                <c:pt idx="842">
                  <c:v>10.81</c:v>
                </c:pt>
                <c:pt idx="843">
                  <c:v>10.7</c:v>
                </c:pt>
                <c:pt idx="844">
                  <c:v>10.7</c:v>
                </c:pt>
                <c:pt idx="845">
                  <c:v>10.66</c:v>
                </c:pt>
                <c:pt idx="846">
                  <c:v>10.44</c:v>
                </c:pt>
                <c:pt idx="847">
                  <c:v>10.35</c:v>
                </c:pt>
                <c:pt idx="848">
                  <c:v>10.36</c:v>
                </c:pt>
                <c:pt idx="849">
                  <c:v>10.3</c:v>
                </c:pt>
                <c:pt idx="850">
                  <c:v>10.23</c:v>
                </c:pt>
                <c:pt idx="851">
                  <c:v>10.23</c:v>
                </c:pt>
                <c:pt idx="852">
                  <c:v>10.27</c:v>
                </c:pt>
                <c:pt idx="853">
                  <c:v>10.35</c:v>
                </c:pt>
                <c:pt idx="854">
                  <c:v>10.34</c:v>
                </c:pt>
                <c:pt idx="855">
                  <c:v>10.3</c:v>
                </c:pt>
                <c:pt idx="856">
                  <c:v>10.33</c:v>
                </c:pt>
                <c:pt idx="857">
                  <c:v>10.63</c:v>
                </c:pt>
                <c:pt idx="858">
                  <c:v>10.91</c:v>
                </c:pt>
                <c:pt idx="859">
                  <c:v>10.99</c:v>
                </c:pt>
                <c:pt idx="860">
                  <c:v>11.02</c:v>
                </c:pt>
                <c:pt idx="861">
                  <c:v>11.18</c:v>
                </c:pt>
                <c:pt idx="862">
                  <c:v>11.21</c:v>
                </c:pt>
                <c:pt idx="863">
                  <c:v>11.58</c:v>
                </c:pt>
                <c:pt idx="864">
                  <c:v>11.36</c:v>
                </c:pt>
                <c:pt idx="865">
                  <c:v>10.97</c:v>
                </c:pt>
                <c:pt idx="866">
                  <c:v>10.79</c:v>
                </c:pt>
                <c:pt idx="867">
                  <c:v>10.66</c:v>
                </c:pt>
                <c:pt idx="868">
                  <c:v>10.6</c:v>
                </c:pt>
                <c:pt idx="869">
                  <c:v>10.55</c:v>
                </c:pt>
                <c:pt idx="870">
                  <c:v>10.6</c:v>
                </c:pt>
                <c:pt idx="871">
                  <c:v>10.66</c:v>
                </c:pt>
                <c:pt idx="872">
                  <c:v>10.69</c:v>
                </c:pt>
                <c:pt idx="873">
                  <c:v>10.64</c:v>
                </c:pt>
                <c:pt idx="874">
                  <c:v>10.61</c:v>
                </c:pt>
                <c:pt idx="875">
                  <c:v>10.5</c:v>
                </c:pt>
                <c:pt idx="876">
                  <c:v>10.53</c:v>
                </c:pt>
                <c:pt idx="877">
                  <c:v>10.34</c:v>
                </c:pt>
                <c:pt idx="878">
                  <c:v>10.16</c:v>
                </c:pt>
                <c:pt idx="879">
                  <c:v>9.94</c:v>
                </c:pt>
                <c:pt idx="880">
                  <c:v>9.84</c:v>
                </c:pt>
                <c:pt idx="881">
                  <c:v>9.92</c:v>
                </c:pt>
                <c:pt idx="882">
                  <c:v>9.8699999999999992</c:v>
                </c:pt>
                <c:pt idx="883">
                  <c:v>9.85</c:v>
                </c:pt>
                <c:pt idx="884">
                  <c:v>9.9600000000000009</c:v>
                </c:pt>
                <c:pt idx="885">
                  <c:v>9.92</c:v>
                </c:pt>
                <c:pt idx="886">
                  <c:v>9.99</c:v>
                </c:pt>
                <c:pt idx="887">
                  <c:v>10.050000000000001</c:v>
                </c:pt>
                <c:pt idx="888">
                  <c:v>10.19</c:v>
                </c:pt>
                <c:pt idx="889">
                  <c:v>10.19</c:v>
                </c:pt>
                <c:pt idx="890">
                  <c:v>10.3</c:v>
                </c:pt>
                <c:pt idx="891">
                  <c:v>10.28</c:v>
                </c:pt>
                <c:pt idx="892">
                  <c:v>10.32</c:v>
                </c:pt>
                <c:pt idx="893">
                  <c:v>10.4</c:v>
                </c:pt>
                <c:pt idx="894">
                  <c:v>10.52</c:v>
                </c:pt>
                <c:pt idx="895">
                  <c:v>10.58</c:v>
                </c:pt>
                <c:pt idx="896">
                  <c:v>10.58</c:v>
                </c:pt>
                <c:pt idx="897">
                  <c:v>10.51</c:v>
                </c:pt>
                <c:pt idx="898">
                  <c:v>10.35</c:v>
                </c:pt>
                <c:pt idx="899">
                  <c:v>10.4</c:v>
                </c:pt>
                <c:pt idx="900">
                  <c:v>10.39</c:v>
                </c:pt>
                <c:pt idx="901">
                  <c:v>10.38</c:v>
                </c:pt>
                <c:pt idx="902">
                  <c:v>10.44</c:v>
                </c:pt>
                <c:pt idx="903">
                  <c:v>10.46</c:v>
                </c:pt>
                <c:pt idx="904">
                  <c:v>10.49</c:v>
                </c:pt>
                <c:pt idx="905">
                  <c:v>10.44</c:v>
                </c:pt>
                <c:pt idx="906">
                  <c:v>10.57</c:v>
                </c:pt>
                <c:pt idx="907">
                  <c:v>10.71</c:v>
                </c:pt>
                <c:pt idx="908">
                  <c:v>10.67</c:v>
                </c:pt>
                <c:pt idx="909">
                  <c:v>10.65</c:v>
                </c:pt>
                <c:pt idx="910">
                  <c:v>10.53</c:v>
                </c:pt>
                <c:pt idx="911">
                  <c:v>10.4</c:v>
                </c:pt>
                <c:pt idx="912">
                  <c:v>10.4</c:v>
                </c:pt>
                <c:pt idx="913">
                  <c:v>10.42</c:v>
                </c:pt>
                <c:pt idx="914">
                  <c:v>10.38</c:v>
                </c:pt>
                <c:pt idx="915">
                  <c:v>10.33</c:v>
                </c:pt>
                <c:pt idx="916">
                  <c:v>10.28</c:v>
                </c:pt>
                <c:pt idx="917">
                  <c:v>10.220000000000001</c:v>
                </c:pt>
                <c:pt idx="918">
                  <c:v>10.119999999999999</c:v>
                </c:pt>
                <c:pt idx="919">
                  <c:v>10.24</c:v>
                </c:pt>
                <c:pt idx="920">
                  <c:v>10.31</c:v>
                </c:pt>
                <c:pt idx="921">
                  <c:v>10.39</c:v>
                </c:pt>
                <c:pt idx="922">
                  <c:v>10.44</c:v>
                </c:pt>
                <c:pt idx="923">
                  <c:v>10.46</c:v>
                </c:pt>
                <c:pt idx="924">
                  <c:v>10.71</c:v>
                </c:pt>
                <c:pt idx="925">
                  <c:v>10.68</c:v>
                </c:pt>
                <c:pt idx="926">
                  <c:v>10.77</c:v>
                </c:pt>
                <c:pt idx="927">
                  <c:v>10.8</c:v>
                </c:pt>
                <c:pt idx="928">
                  <c:v>10.81</c:v>
                </c:pt>
                <c:pt idx="929">
                  <c:v>10.71</c:v>
                </c:pt>
                <c:pt idx="930">
                  <c:v>10.6</c:v>
                </c:pt>
                <c:pt idx="931">
                  <c:v>10.55</c:v>
                </c:pt>
                <c:pt idx="932">
                  <c:v>10.56</c:v>
                </c:pt>
                <c:pt idx="933">
                  <c:v>10.69</c:v>
                </c:pt>
                <c:pt idx="934">
                  <c:v>10.78</c:v>
                </c:pt>
                <c:pt idx="935">
                  <c:v>10.91</c:v>
                </c:pt>
                <c:pt idx="936">
                  <c:v>10.86</c:v>
                </c:pt>
                <c:pt idx="937">
                  <c:v>10.98</c:v>
                </c:pt>
                <c:pt idx="938">
                  <c:v>11.22</c:v>
                </c:pt>
                <c:pt idx="939">
                  <c:v>11.19</c:v>
                </c:pt>
                <c:pt idx="940">
                  <c:v>11.07</c:v>
                </c:pt>
                <c:pt idx="941">
                  <c:v>11.11</c:v>
                </c:pt>
                <c:pt idx="942">
                  <c:v>10.99</c:v>
                </c:pt>
                <c:pt idx="943">
                  <c:v>11.03</c:v>
                </c:pt>
                <c:pt idx="944">
                  <c:v>10.97</c:v>
                </c:pt>
                <c:pt idx="945">
                  <c:v>10.93</c:v>
                </c:pt>
                <c:pt idx="946">
                  <c:v>10.69</c:v>
                </c:pt>
                <c:pt idx="947">
                  <c:v>10.5</c:v>
                </c:pt>
                <c:pt idx="948">
                  <c:v>10.48</c:v>
                </c:pt>
                <c:pt idx="949">
                  <c:v>10.199999999999999</c:v>
                </c:pt>
                <c:pt idx="950">
                  <c:v>10.039999999999999</c:v>
                </c:pt>
                <c:pt idx="951">
                  <c:v>10.19</c:v>
                </c:pt>
                <c:pt idx="952">
                  <c:v>10.07</c:v>
                </c:pt>
                <c:pt idx="953">
                  <c:v>10.029999999999999</c:v>
                </c:pt>
                <c:pt idx="954">
                  <c:v>9.82</c:v>
                </c:pt>
                <c:pt idx="955">
                  <c:v>9.8699999999999992</c:v>
                </c:pt>
                <c:pt idx="956">
                  <c:v>9.81</c:v>
                </c:pt>
                <c:pt idx="957">
                  <c:v>9.68</c:v>
                </c:pt>
                <c:pt idx="958">
                  <c:v>9.9600000000000009</c:v>
                </c:pt>
                <c:pt idx="959">
                  <c:v>10.09</c:v>
                </c:pt>
                <c:pt idx="960">
                  <c:v>10.210000000000001</c:v>
                </c:pt>
                <c:pt idx="961">
                  <c:v>10.220000000000001</c:v>
                </c:pt>
                <c:pt idx="962">
                  <c:v>10.17</c:v>
                </c:pt>
                <c:pt idx="963">
                  <c:v>10.050000000000001</c:v>
                </c:pt>
                <c:pt idx="964">
                  <c:v>10.029999999999999</c:v>
                </c:pt>
                <c:pt idx="965">
                  <c:v>10.16</c:v>
                </c:pt>
                <c:pt idx="966">
                  <c:v>10.1</c:v>
                </c:pt>
                <c:pt idx="967">
                  <c:v>9.9499999999999993</c:v>
                </c:pt>
                <c:pt idx="968">
                  <c:v>9.92</c:v>
                </c:pt>
                <c:pt idx="969">
                  <c:v>9.82</c:v>
                </c:pt>
                <c:pt idx="970">
                  <c:v>9.82</c:v>
                </c:pt>
                <c:pt idx="971">
                  <c:v>9.7899999999999991</c:v>
                </c:pt>
                <c:pt idx="972">
                  <c:v>9.7200000000000006</c:v>
                </c:pt>
                <c:pt idx="973">
                  <c:v>9.74</c:v>
                </c:pt>
                <c:pt idx="974">
                  <c:v>9.74</c:v>
                </c:pt>
                <c:pt idx="975">
                  <c:v>9.76</c:v>
                </c:pt>
                <c:pt idx="976">
                  <c:v>9.75</c:v>
                </c:pt>
                <c:pt idx="977">
                  <c:v>9.69</c:v>
                </c:pt>
                <c:pt idx="978">
                  <c:v>9.7799999999999994</c:v>
                </c:pt>
                <c:pt idx="979">
                  <c:v>9.83</c:v>
                </c:pt>
                <c:pt idx="980">
                  <c:v>9.8000000000000007</c:v>
                </c:pt>
                <c:pt idx="981">
                  <c:v>9.9</c:v>
                </c:pt>
                <c:pt idx="982">
                  <c:v>10.050000000000001</c:v>
                </c:pt>
                <c:pt idx="983">
                  <c:v>10.17</c:v>
                </c:pt>
                <c:pt idx="984">
                  <c:v>10.210000000000001</c:v>
                </c:pt>
                <c:pt idx="985">
                  <c:v>10.1</c:v>
                </c:pt>
                <c:pt idx="986">
                  <c:v>10.31</c:v>
                </c:pt>
                <c:pt idx="987">
                  <c:v>10.23</c:v>
                </c:pt>
                <c:pt idx="988">
                  <c:v>10.29</c:v>
                </c:pt>
                <c:pt idx="989">
                  <c:v>10.34</c:v>
                </c:pt>
                <c:pt idx="990">
                  <c:v>10.26</c:v>
                </c:pt>
                <c:pt idx="991">
                  <c:v>10.220000000000001</c:v>
                </c:pt>
                <c:pt idx="992">
                  <c:v>10.26</c:v>
                </c:pt>
                <c:pt idx="993">
                  <c:v>10.25</c:v>
                </c:pt>
                <c:pt idx="994">
                  <c:v>10.41</c:v>
                </c:pt>
                <c:pt idx="995">
                  <c:v>10.56</c:v>
                </c:pt>
                <c:pt idx="996">
                  <c:v>10.67</c:v>
                </c:pt>
                <c:pt idx="997">
                  <c:v>10.54</c:v>
                </c:pt>
                <c:pt idx="998">
                  <c:v>10.37</c:v>
                </c:pt>
                <c:pt idx="999">
                  <c:v>10.33</c:v>
                </c:pt>
                <c:pt idx="1000">
                  <c:v>10.29</c:v>
                </c:pt>
                <c:pt idx="1001">
                  <c:v>10.1</c:v>
                </c:pt>
                <c:pt idx="1002">
                  <c:v>10.119999999999999</c:v>
                </c:pt>
                <c:pt idx="1003">
                  <c:v>10.16</c:v>
                </c:pt>
                <c:pt idx="1004">
                  <c:v>10.15</c:v>
                </c:pt>
                <c:pt idx="1005">
                  <c:v>10.06</c:v>
                </c:pt>
                <c:pt idx="1006">
                  <c:v>10.11</c:v>
                </c:pt>
                <c:pt idx="1007">
                  <c:v>9.99</c:v>
                </c:pt>
                <c:pt idx="1008">
                  <c:v>9.98</c:v>
                </c:pt>
                <c:pt idx="1009">
                  <c:v>9.84</c:v>
                </c:pt>
                <c:pt idx="1010">
                  <c:v>10.08</c:v>
                </c:pt>
                <c:pt idx="1011">
                  <c:v>10.050000000000001</c:v>
                </c:pt>
                <c:pt idx="1012">
                  <c:v>10.29</c:v>
                </c:pt>
                <c:pt idx="1013">
                  <c:v>10.24</c:v>
                </c:pt>
                <c:pt idx="1014">
                  <c:v>10.19</c:v>
                </c:pt>
                <c:pt idx="1015">
                  <c:v>10.130000000000001</c:v>
                </c:pt>
                <c:pt idx="1016">
                  <c:v>10.16</c:v>
                </c:pt>
                <c:pt idx="1017">
                  <c:v>10.220000000000001</c:v>
                </c:pt>
                <c:pt idx="1018">
                  <c:v>10.08</c:v>
                </c:pt>
                <c:pt idx="1019">
                  <c:v>10.220000000000001</c:v>
                </c:pt>
                <c:pt idx="1020">
                  <c:v>10.24</c:v>
                </c:pt>
                <c:pt idx="1021">
                  <c:v>10.17</c:v>
                </c:pt>
                <c:pt idx="1022">
                  <c:v>10.130000000000001</c:v>
                </c:pt>
                <c:pt idx="1023">
                  <c:v>10.09</c:v>
                </c:pt>
                <c:pt idx="1024">
                  <c:v>10.02</c:v>
                </c:pt>
                <c:pt idx="1025">
                  <c:v>9.93</c:v>
                </c:pt>
                <c:pt idx="1026">
                  <c:v>9.9</c:v>
                </c:pt>
                <c:pt idx="1027">
                  <c:v>9.81</c:v>
                </c:pt>
                <c:pt idx="1028">
                  <c:v>9.56</c:v>
                </c:pt>
                <c:pt idx="1029">
                  <c:v>9.64</c:v>
                </c:pt>
                <c:pt idx="1030">
                  <c:v>9.68</c:v>
                </c:pt>
                <c:pt idx="1031">
                  <c:v>9.56</c:v>
                </c:pt>
                <c:pt idx="1032">
                  <c:v>9.6300000000000008</c:v>
                </c:pt>
                <c:pt idx="1033">
                  <c:v>9.75</c:v>
                </c:pt>
                <c:pt idx="1034">
                  <c:v>9.61</c:v>
                </c:pt>
                <c:pt idx="1035">
                  <c:v>9.56</c:v>
                </c:pt>
                <c:pt idx="1036">
                  <c:v>9.36</c:v>
                </c:pt>
                <c:pt idx="1037">
                  <c:v>9.25</c:v>
                </c:pt>
                <c:pt idx="1038">
                  <c:v>9.2899999999999991</c:v>
                </c:pt>
                <c:pt idx="1039">
                  <c:v>9.4</c:v>
                </c:pt>
                <c:pt idx="1040">
                  <c:v>9.49</c:v>
                </c:pt>
                <c:pt idx="1041">
                  <c:v>9.5</c:v>
                </c:pt>
                <c:pt idx="1042">
                  <c:v>9.59</c:v>
                </c:pt>
                <c:pt idx="1043">
                  <c:v>9.52</c:v>
                </c:pt>
                <c:pt idx="1044">
                  <c:v>9.49</c:v>
                </c:pt>
                <c:pt idx="1045">
                  <c:v>9.48</c:v>
                </c:pt>
                <c:pt idx="1046">
                  <c:v>9.4700000000000006</c:v>
                </c:pt>
                <c:pt idx="1047">
                  <c:v>9.5299999999999994</c:v>
                </c:pt>
                <c:pt idx="1048">
                  <c:v>9.4700000000000006</c:v>
                </c:pt>
                <c:pt idx="1049">
                  <c:v>9.4700000000000006</c:v>
                </c:pt>
                <c:pt idx="1050">
                  <c:v>9.5</c:v>
                </c:pt>
                <c:pt idx="1051">
                  <c:v>9.4700000000000006</c:v>
                </c:pt>
                <c:pt idx="1052">
                  <c:v>9.4499999999999993</c:v>
                </c:pt>
                <c:pt idx="1053">
                  <c:v>9.48</c:v>
                </c:pt>
                <c:pt idx="1054">
                  <c:v>9.66</c:v>
                </c:pt>
                <c:pt idx="1055">
                  <c:v>9.65</c:v>
                </c:pt>
                <c:pt idx="1056">
                  <c:v>9.67</c:v>
                </c:pt>
                <c:pt idx="1057">
                  <c:v>9.6199999999999992</c:v>
                </c:pt>
                <c:pt idx="1058">
                  <c:v>9.64</c:v>
                </c:pt>
                <c:pt idx="1059">
                  <c:v>9.5399999999999991</c:v>
                </c:pt>
                <c:pt idx="1060">
                  <c:v>9.5</c:v>
                </c:pt>
                <c:pt idx="1061">
                  <c:v>9.44</c:v>
                </c:pt>
                <c:pt idx="1062">
                  <c:v>9.27</c:v>
                </c:pt>
                <c:pt idx="1063">
                  <c:v>9.19</c:v>
                </c:pt>
                <c:pt idx="1064">
                  <c:v>9.17</c:v>
                </c:pt>
                <c:pt idx="1065">
                  <c:v>9.15</c:v>
                </c:pt>
                <c:pt idx="1066">
                  <c:v>9.14</c:v>
                </c:pt>
                <c:pt idx="1067">
                  <c:v>9.02</c:v>
                </c:pt>
                <c:pt idx="1068">
                  <c:v>8.9499999999999993</c:v>
                </c:pt>
                <c:pt idx="1069">
                  <c:v>8.92</c:v>
                </c:pt>
                <c:pt idx="1070">
                  <c:v>8.8699999999999992</c:v>
                </c:pt>
                <c:pt idx="1071">
                  <c:v>8.82</c:v>
                </c:pt>
                <c:pt idx="1072">
                  <c:v>8.82</c:v>
                </c:pt>
                <c:pt idx="1073">
                  <c:v>8.91</c:v>
                </c:pt>
                <c:pt idx="1074">
                  <c:v>8.7799999999999994</c:v>
                </c:pt>
                <c:pt idx="1075">
                  <c:v>8.76</c:v>
                </c:pt>
                <c:pt idx="1076">
                  <c:v>8.69</c:v>
                </c:pt>
                <c:pt idx="1077">
                  <c:v>8.6300000000000008</c:v>
                </c:pt>
                <c:pt idx="1078">
                  <c:v>8.6999999999999993</c:v>
                </c:pt>
                <c:pt idx="1079">
                  <c:v>8.6199999999999992</c:v>
                </c:pt>
                <c:pt idx="1080">
                  <c:v>8.5299999999999994</c:v>
                </c:pt>
                <c:pt idx="1081">
                  <c:v>8.49</c:v>
                </c:pt>
                <c:pt idx="1082">
                  <c:v>8.35</c:v>
                </c:pt>
                <c:pt idx="1083">
                  <c:v>8.24</c:v>
                </c:pt>
                <c:pt idx="1084">
                  <c:v>8.23</c:v>
                </c:pt>
                <c:pt idx="1085">
                  <c:v>8.4499999999999993</c:v>
                </c:pt>
                <c:pt idx="1086">
                  <c:v>8.56</c:v>
                </c:pt>
                <c:pt idx="1087">
                  <c:v>8.68</c:v>
                </c:pt>
                <c:pt idx="1088">
                  <c:v>8.67</c:v>
                </c:pt>
                <c:pt idx="1089">
                  <c:v>8.73</c:v>
                </c:pt>
                <c:pt idx="1090">
                  <c:v>8.82</c:v>
                </c:pt>
                <c:pt idx="1091">
                  <c:v>8.83</c:v>
                </c:pt>
                <c:pt idx="1092">
                  <c:v>8.85</c:v>
                </c:pt>
                <c:pt idx="1093">
                  <c:v>8.8800000000000008</c:v>
                </c:pt>
                <c:pt idx="1094">
                  <c:v>9.0299999999999994</c:v>
                </c:pt>
                <c:pt idx="1095">
                  <c:v>8.98</c:v>
                </c:pt>
                <c:pt idx="1096">
                  <c:v>8.9600000000000009</c:v>
                </c:pt>
                <c:pt idx="1097">
                  <c:v>8.84</c:v>
                </c:pt>
                <c:pt idx="1098">
                  <c:v>8.76</c:v>
                </c:pt>
                <c:pt idx="1099">
                  <c:v>8.85</c:v>
                </c:pt>
                <c:pt idx="1100">
                  <c:v>8.84</c:v>
                </c:pt>
                <c:pt idx="1101">
                  <c:v>8.75</c:v>
                </c:pt>
                <c:pt idx="1102">
                  <c:v>8.64</c:v>
                </c:pt>
                <c:pt idx="1103">
                  <c:v>8.5299999999999994</c:v>
                </c:pt>
                <c:pt idx="1104">
                  <c:v>8.6</c:v>
                </c:pt>
                <c:pt idx="1105">
                  <c:v>8.59</c:v>
                </c:pt>
                <c:pt idx="1106">
                  <c:v>8.5399999999999991</c:v>
                </c:pt>
                <c:pt idx="1107">
                  <c:v>8.48</c:v>
                </c:pt>
                <c:pt idx="1108">
                  <c:v>8.43</c:v>
                </c:pt>
                <c:pt idx="1109">
                  <c:v>8.2899999999999991</c:v>
                </c:pt>
                <c:pt idx="1110">
                  <c:v>8.1300000000000008</c:v>
                </c:pt>
                <c:pt idx="1111">
                  <c:v>8.09</c:v>
                </c:pt>
                <c:pt idx="1112">
                  <c:v>8.08</c:v>
                </c:pt>
                <c:pt idx="1113">
                  <c:v>8.0500000000000007</c:v>
                </c:pt>
                <c:pt idx="1114">
                  <c:v>8.06</c:v>
                </c:pt>
                <c:pt idx="1115">
                  <c:v>7.96</c:v>
                </c:pt>
                <c:pt idx="1116">
                  <c:v>7.87</c:v>
                </c:pt>
                <c:pt idx="1117">
                  <c:v>8.01</c:v>
                </c:pt>
                <c:pt idx="1118">
                  <c:v>7.94</c:v>
                </c:pt>
                <c:pt idx="1119">
                  <c:v>7.84</c:v>
                </c:pt>
                <c:pt idx="1120">
                  <c:v>7.89</c:v>
                </c:pt>
                <c:pt idx="1121">
                  <c:v>8.02</c:v>
                </c:pt>
                <c:pt idx="1122">
                  <c:v>7.93</c:v>
                </c:pt>
                <c:pt idx="1123">
                  <c:v>8.01</c:v>
                </c:pt>
                <c:pt idx="1124">
                  <c:v>8.06</c:v>
                </c:pt>
                <c:pt idx="1125">
                  <c:v>8.23</c:v>
                </c:pt>
                <c:pt idx="1126">
                  <c:v>8.2100000000000009</c:v>
                </c:pt>
                <c:pt idx="1127">
                  <c:v>8.2899999999999991</c:v>
                </c:pt>
                <c:pt idx="1128">
                  <c:v>8.32</c:v>
                </c:pt>
                <c:pt idx="1129">
                  <c:v>8.32</c:v>
                </c:pt>
                <c:pt idx="1130">
                  <c:v>8.2899999999999991</c:v>
                </c:pt>
                <c:pt idx="1131">
                  <c:v>8.34</c:v>
                </c:pt>
                <c:pt idx="1132">
                  <c:v>8.23</c:v>
                </c:pt>
                <c:pt idx="1133">
                  <c:v>8.19</c:v>
                </c:pt>
                <c:pt idx="1134">
                  <c:v>8.1300000000000008</c:v>
                </c:pt>
                <c:pt idx="1135">
                  <c:v>8.14</c:v>
                </c:pt>
                <c:pt idx="1136">
                  <c:v>8.07</c:v>
                </c:pt>
                <c:pt idx="1137">
                  <c:v>8.0399999999999991</c:v>
                </c:pt>
                <c:pt idx="1138">
                  <c:v>8</c:v>
                </c:pt>
                <c:pt idx="1139">
                  <c:v>7.86</c:v>
                </c:pt>
                <c:pt idx="1140">
                  <c:v>7.8</c:v>
                </c:pt>
                <c:pt idx="1141">
                  <c:v>7.75</c:v>
                </c:pt>
                <c:pt idx="1142">
                  <c:v>7.65</c:v>
                </c:pt>
                <c:pt idx="1143">
                  <c:v>7.53</c:v>
                </c:pt>
                <c:pt idx="1144">
                  <c:v>7.44</c:v>
                </c:pt>
                <c:pt idx="1145">
                  <c:v>7.47</c:v>
                </c:pt>
                <c:pt idx="1146">
                  <c:v>7.57</c:v>
                </c:pt>
                <c:pt idx="1147">
                  <c:v>7.5</c:v>
                </c:pt>
                <c:pt idx="1148">
                  <c:v>7.53</c:v>
                </c:pt>
                <c:pt idx="1149">
                  <c:v>7.57</c:v>
                </c:pt>
                <c:pt idx="1150">
                  <c:v>7.45</c:v>
                </c:pt>
                <c:pt idx="1151">
                  <c:v>7.38</c:v>
                </c:pt>
                <c:pt idx="1152">
                  <c:v>7.43</c:v>
                </c:pt>
                <c:pt idx="1153">
                  <c:v>7.42</c:v>
                </c:pt>
                <c:pt idx="1154">
                  <c:v>7.42</c:v>
                </c:pt>
                <c:pt idx="1155">
                  <c:v>7.52</c:v>
                </c:pt>
                <c:pt idx="1156">
                  <c:v>7.5</c:v>
                </c:pt>
                <c:pt idx="1157">
                  <c:v>7.47</c:v>
                </c:pt>
                <c:pt idx="1158">
                  <c:v>7.48</c:v>
                </c:pt>
                <c:pt idx="1159">
                  <c:v>7.38</c:v>
                </c:pt>
                <c:pt idx="1160">
                  <c:v>7.34</c:v>
                </c:pt>
                <c:pt idx="1161">
                  <c:v>7.23</c:v>
                </c:pt>
                <c:pt idx="1162">
                  <c:v>7.19</c:v>
                </c:pt>
                <c:pt idx="1163">
                  <c:v>7.16</c:v>
                </c:pt>
                <c:pt idx="1164">
                  <c:v>7.2</c:v>
                </c:pt>
                <c:pt idx="1165">
                  <c:v>7.25</c:v>
                </c:pt>
                <c:pt idx="1166">
                  <c:v>7.21</c:v>
                </c:pt>
                <c:pt idx="1167">
                  <c:v>7.17</c:v>
                </c:pt>
                <c:pt idx="1168">
                  <c:v>7.1</c:v>
                </c:pt>
                <c:pt idx="1169">
                  <c:v>6.97</c:v>
                </c:pt>
                <c:pt idx="1170">
                  <c:v>6.93</c:v>
                </c:pt>
                <c:pt idx="1171">
                  <c:v>6.82</c:v>
                </c:pt>
                <c:pt idx="1172">
                  <c:v>6.96</c:v>
                </c:pt>
                <c:pt idx="1173">
                  <c:v>6.95</c:v>
                </c:pt>
                <c:pt idx="1174">
                  <c:v>6.89</c:v>
                </c:pt>
                <c:pt idx="1175">
                  <c:v>6.87</c:v>
                </c:pt>
                <c:pt idx="1176">
                  <c:v>6.81</c:v>
                </c:pt>
                <c:pt idx="1177">
                  <c:v>6.74</c:v>
                </c:pt>
                <c:pt idx="1178">
                  <c:v>6.86</c:v>
                </c:pt>
                <c:pt idx="1179">
                  <c:v>7.11</c:v>
                </c:pt>
                <c:pt idx="1180">
                  <c:v>7.12</c:v>
                </c:pt>
                <c:pt idx="1181">
                  <c:v>7.08</c:v>
                </c:pt>
                <c:pt idx="1182">
                  <c:v>7.31</c:v>
                </c:pt>
                <c:pt idx="1183">
                  <c:v>7.25</c:v>
                </c:pt>
                <c:pt idx="1184">
                  <c:v>7.14</c:v>
                </c:pt>
                <c:pt idx="1185">
                  <c:v>7.17</c:v>
                </c:pt>
                <c:pt idx="1186">
                  <c:v>7.17</c:v>
                </c:pt>
                <c:pt idx="1187">
                  <c:v>7.13</c:v>
                </c:pt>
                <c:pt idx="1188">
                  <c:v>7.23</c:v>
                </c:pt>
                <c:pt idx="1189">
                  <c:v>6.99</c:v>
                </c:pt>
                <c:pt idx="1190">
                  <c:v>7.05</c:v>
                </c:pt>
                <c:pt idx="1191">
                  <c:v>6.97</c:v>
                </c:pt>
                <c:pt idx="1192">
                  <c:v>6.97</c:v>
                </c:pt>
                <c:pt idx="1193">
                  <c:v>7.21</c:v>
                </c:pt>
                <c:pt idx="1194">
                  <c:v>7.11</c:v>
                </c:pt>
                <c:pt idx="1195">
                  <c:v>7.32</c:v>
                </c:pt>
                <c:pt idx="1196">
                  <c:v>7.51</c:v>
                </c:pt>
                <c:pt idx="1197">
                  <c:v>7.63</c:v>
                </c:pt>
                <c:pt idx="1198">
                  <c:v>7.76</c:v>
                </c:pt>
                <c:pt idx="1199">
                  <c:v>7.8</c:v>
                </c:pt>
                <c:pt idx="1200">
                  <c:v>8.0399999999999991</c:v>
                </c:pt>
                <c:pt idx="1201">
                  <c:v>8.4700000000000006</c:v>
                </c:pt>
                <c:pt idx="1202">
                  <c:v>8.26</c:v>
                </c:pt>
                <c:pt idx="1203">
                  <c:v>8.49</c:v>
                </c:pt>
                <c:pt idx="1204">
                  <c:v>8.32</c:v>
                </c:pt>
                <c:pt idx="1205">
                  <c:v>8.5299999999999994</c:v>
                </c:pt>
                <c:pt idx="1206">
                  <c:v>8.77</c:v>
                </c:pt>
                <c:pt idx="1207">
                  <c:v>8.56</c:v>
                </c:pt>
                <c:pt idx="1208">
                  <c:v>8.5299999999999994</c:v>
                </c:pt>
                <c:pt idx="1209">
                  <c:v>8.5500000000000007</c:v>
                </c:pt>
                <c:pt idx="1210">
                  <c:v>8.25</c:v>
                </c:pt>
                <c:pt idx="1211">
                  <c:v>8.33</c:v>
                </c:pt>
                <c:pt idx="1212">
                  <c:v>8.4600000000000009</c:v>
                </c:pt>
                <c:pt idx="1213">
                  <c:v>8.57</c:v>
                </c:pt>
                <c:pt idx="1214">
                  <c:v>8.68</c:v>
                </c:pt>
                <c:pt idx="1215">
                  <c:v>8.7200000000000006</c:v>
                </c:pt>
                <c:pt idx="1216">
                  <c:v>8.5299999999999994</c:v>
                </c:pt>
                <c:pt idx="1217">
                  <c:v>8.57</c:v>
                </c:pt>
                <c:pt idx="1218">
                  <c:v>8.3800000000000008</c:v>
                </c:pt>
                <c:pt idx="1219">
                  <c:v>8.57</c:v>
                </c:pt>
                <c:pt idx="1220">
                  <c:v>8.5399999999999991</c:v>
                </c:pt>
                <c:pt idx="1221">
                  <c:v>8.56</c:v>
                </c:pt>
                <c:pt idx="1222">
                  <c:v>8.48</c:v>
                </c:pt>
                <c:pt idx="1223">
                  <c:v>8.51</c:v>
                </c:pt>
                <c:pt idx="1224">
                  <c:v>8.66</c:v>
                </c:pt>
                <c:pt idx="1225">
                  <c:v>8.73</c:v>
                </c:pt>
                <c:pt idx="1226">
                  <c:v>8.82</c:v>
                </c:pt>
                <c:pt idx="1227">
                  <c:v>8.89</c:v>
                </c:pt>
                <c:pt idx="1228">
                  <c:v>8.93</c:v>
                </c:pt>
                <c:pt idx="1229">
                  <c:v>8.85</c:v>
                </c:pt>
                <c:pt idx="1230">
                  <c:v>9.0299999999999994</c:v>
                </c:pt>
                <c:pt idx="1231">
                  <c:v>9.0500000000000007</c:v>
                </c:pt>
                <c:pt idx="1232">
                  <c:v>9.19</c:v>
                </c:pt>
                <c:pt idx="1233">
                  <c:v>9.19</c:v>
                </c:pt>
                <c:pt idx="1234">
                  <c:v>9.25</c:v>
                </c:pt>
                <c:pt idx="1235">
                  <c:v>9.23</c:v>
                </c:pt>
                <c:pt idx="1236">
                  <c:v>9.15</c:v>
                </c:pt>
                <c:pt idx="1237">
                  <c:v>9.25</c:v>
                </c:pt>
                <c:pt idx="1238">
                  <c:v>9.18</c:v>
                </c:pt>
                <c:pt idx="1239">
                  <c:v>9.18</c:v>
                </c:pt>
                <c:pt idx="1240">
                  <c:v>9.2200000000000006</c:v>
                </c:pt>
                <c:pt idx="1241">
                  <c:v>9.19</c:v>
                </c:pt>
                <c:pt idx="1242">
                  <c:v>9.0500000000000007</c:v>
                </c:pt>
                <c:pt idx="1243">
                  <c:v>9.1300000000000008</c:v>
                </c:pt>
                <c:pt idx="1244">
                  <c:v>8.94</c:v>
                </c:pt>
                <c:pt idx="1245">
                  <c:v>8.8000000000000007</c:v>
                </c:pt>
                <c:pt idx="1246">
                  <c:v>8.84</c:v>
                </c:pt>
                <c:pt idx="1247">
                  <c:v>8.73</c:v>
                </c:pt>
                <c:pt idx="1248">
                  <c:v>8.5299999999999994</c:v>
                </c:pt>
                <c:pt idx="1249">
                  <c:v>8.6199999999999992</c:v>
                </c:pt>
                <c:pt idx="1250">
                  <c:v>8.3800000000000008</c:v>
                </c:pt>
                <c:pt idx="1251">
                  <c:v>8.4</c:v>
                </c:pt>
                <c:pt idx="1252">
                  <c:v>8.3800000000000008</c:v>
                </c:pt>
                <c:pt idx="1253">
                  <c:v>8.41</c:v>
                </c:pt>
                <c:pt idx="1254">
                  <c:v>8.3699999999999992</c:v>
                </c:pt>
                <c:pt idx="1255">
                  <c:v>8.24</c:v>
                </c:pt>
                <c:pt idx="1256">
                  <c:v>8.26</c:v>
                </c:pt>
                <c:pt idx="1257">
                  <c:v>8.27</c:v>
                </c:pt>
                <c:pt idx="1258">
                  <c:v>7.87</c:v>
                </c:pt>
                <c:pt idx="1259">
                  <c:v>7.83</c:v>
                </c:pt>
                <c:pt idx="1260">
                  <c:v>7.85</c:v>
                </c:pt>
                <c:pt idx="1261">
                  <c:v>7.71</c:v>
                </c:pt>
                <c:pt idx="1262">
                  <c:v>7.51</c:v>
                </c:pt>
                <c:pt idx="1263">
                  <c:v>7.55</c:v>
                </c:pt>
                <c:pt idx="1264">
                  <c:v>7.53</c:v>
                </c:pt>
                <c:pt idx="1265">
                  <c:v>7.53</c:v>
                </c:pt>
                <c:pt idx="1266">
                  <c:v>7.63</c:v>
                </c:pt>
                <c:pt idx="1267">
                  <c:v>7.41</c:v>
                </c:pt>
                <c:pt idx="1268">
                  <c:v>7.6</c:v>
                </c:pt>
                <c:pt idx="1269">
                  <c:v>7.79</c:v>
                </c:pt>
                <c:pt idx="1270">
                  <c:v>7.82</c:v>
                </c:pt>
                <c:pt idx="1271">
                  <c:v>7.8</c:v>
                </c:pt>
                <c:pt idx="1272">
                  <c:v>7.94</c:v>
                </c:pt>
                <c:pt idx="1273">
                  <c:v>7.88</c:v>
                </c:pt>
                <c:pt idx="1274">
                  <c:v>7.76</c:v>
                </c:pt>
                <c:pt idx="1275">
                  <c:v>7.63</c:v>
                </c:pt>
                <c:pt idx="1276">
                  <c:v>7.6</c:v>
                </c:pt>
                <c:pt idx="1277">
                  <c:v>7.57</c:v>
                </c:pt>
                <c:pt idx="1278">
                  <c:v>7.62</c:v>
                </c:pt>
                <c:pt idx="1279">
                  <c:v>7.57</c:v>
                </c:pt>
                <c:pt idx="1280">
                  <c:v>7.5</c:v>
                </c:pt>
                <c:pt idx="1281">
                  <c:v>7.38</c:v>
                </c:pt>
                <c:pt idx="1282">
                  <c:v>7.45</c:v>
                </c:pt>
                <c:pt idx="1283">
                  <c:v>7.44</c:v>
                </c:pt>
                <c:pt idx="1284">
                  <c:v>7.37</c:v>
                </c:pt>
                <c:pt idx="1285">
                  <c:v>7.35</c:v>
                </c:pt>
                <c:pt idx="1286">
                  <c:v>7.35</c:v>
                </c:pt>
                <c:pt idx="1287">
                  <c:v>7.33</c:v>
                </c:pt>
                <c:pt idx="1288">
                  <c:v>7.18</c:v>
                </c:pt>
                <c:pt idx="1289">
                  <c:v>7.15</c:v>
                </c:pt>
                <c:pt idx="1290">
                  <c:v>7.23</c:v>
                </c:pt>
                <c:pt idx="1291">
                  <c:v>7.11</c:v>
                </c:pt>
                <c:pt idx="1292">
                  <c:v>7.02</c:v>
                </c:pt>
                <c:pt idx="1293">
                  <c:v>7.08</c:v>
                </c:pt>
                <c:pt idx="1294">
                  <c:v>7.02</c:v>
                </c:pt>
                <c:pt idx="1295">
                  <c:v>7</c:v>
                </c:pt>
                <c:pt idx="1296">
                  <c:v>7.02</c:v>
                </c:pt>
                <c:pt idx="1297">
                  <c:v>7.02</c:v>
                </c:pt>
                <c:pt idx="1298">
                  <c:v>6.94</c:v>
                </c:pt>
                <c:pt idx="1299">
                  <c:v>7.32</c:v>
                </c:pt>
                <c:pt idx="1300">
                  <c:v>7.41</c:v>
                </c:pt>
                <c:pt idx="1301">
                  <c:v>7.38</c:v>
                </c:pt>
                <c:pt idx="1302">
                  <c:v>7.83</c:v>
                </c:pt>
                <c:pt idx="1303">
                  <c:v>7.81</c:v>
                </c:pt>
                <c:pt idx="1304">
                  <c:v>7.69</c:v>
                </c:pt>
                <c:pt idx="1305">
                  <c:v>7.78</c:v>
                </c:pt>
                <c:pt idx="1306">
                  <c:v>8.0500000000000007</c:v>
                </c:pt>
                <c:pt idx="1307">
                  <c:v>7.95</c:v>
                </c:pt>
                <c:pt idx="1308">
                  <c:v>7.92</c:v>
                </c:pt>
                <c:pt idx="1309">
                  <c:v>7.99</c:v>
                </c:pt>
                <c:pt idx="1310">
                  <c:v>8.24</c:v>
                </c:pt>
                <c:pt idx="1311">
                  <c:v>8.08</c:v>
                </c:pt>
                <c:pt idx="1312">
                  <c:v>8.01</c:v>
                </c:pt>
                <c:pt idx="1313">
                  <c:v>8.0299999999999994</c:v>
                </c:pt>
                <c:pt idx="1314">
                  <c:v>8.3000000000000007</c:v>
                </c:pt>
                <c:pt idx="1315">
                  <c:v>8.39</c:v>
                </c:pt>
                <c:pt idx="1316">
                  <c:v>8.3000000000000007</c:v>
                </c:pt>
                <c:pt idx="1317">
                  <c:v>8.2899999999999991</c:v>
                </c:pt>
                <c:pt idx="1318">
                  <c:v>8.14</c:v>
                </c:pt>
                <c:pt idx="1319">
                  <c:v>8.42</c:v>
                </c:pt>
                <c:pt idx="1320">
                  <c:v>8.23</c:v>
                </c:pt>
                <c:pt idx="1321">
                  <c:v>8.19</c:v>
                </c:pt>
                <c:pt idx="1322">
                  <c:v>8.23</c:v>
                </c:pt>
                <c:pt idx="1323">
                  <c:v>7.88</c:v>
                </c:pt>
                <c:pt idx="1324">
                  <c:v>7.88</c:v>
                </c:pt>
                <c:pt idx="1325">
                  <c:v>7.93</c:v>
                </c:pt>
                <c:pt idx="1326">
                  <c:v>8.09</c:v>
                </c:pt>
                <c:pt idx="1327">
                  <c:v>8.34</c:v>
                </c:pt>
                <c:pt idx="1328">
                  <c:v>8.2799999999999994</c:v>
                </c:pt>
                <c:pt idx="1329">
                  <c:v>8.14</c:v>
                </c:pt>
                <c:pt idx="1330">
                  <c:v>8.16</c:v>
                </c:pt>
                <c:pt idx="1331">
                  <c:v>8.06</c:v>
                </c:pt>
                <c:pt idx="1332">
                  <c:v>7.86</c:v>
                </c:pt>
                <c:pt idx="1333">
                  <c:v>7.88</c:v>
                </c:pt>
                <c:pt idx="1334">
                  <c:v>7.86</c:v>
                </c:pt>
                <c:pt idx="1335">
                  <c:v>7.78</c:v>
                </c:pt>
                <c:pt idx="1336">
                  <c:v>7.67</c:v>
                </c:pt>
                <c:pt idx="1337">
                  <c:v>7.59</c:v>
                </c:pt>
                <c:pt idx="1338">
                  <c:v>7.53</c:v>
                </c:pt>
                <c:pt idx="1339">
                  <c:v>7.52</c:v>
                </c:pt>
                <c:pt idx="1340">
                  <c:v>7.44</c:v>
                </c:pt>
                <c:pt idx="1341">
                  <c:v>7.57</c:v>
                </c:pt>
                <c:pt idx="1342">
                  <c:v>7.74</c:v>
                </c:pt>
                <c:pt idx="1343">
                  <c:v>7.64</c:v>
                </c:pt>
                <c:pt idx="1344">
                  <c:v>7.67</c:v>
                </c:pt>
                <c:pt idx="1345">
                  <c:v>7.85</c:v>
                </c:pt>
                <c:pt idx="1346">
                  <c:v>7.87</c:v>
                </c:pt>
                <c:pt idx="1347">
                  <c:v>7.85</c:v>
                </c:pt>
                <c:pt idx="1348">
                  <c:v>7.88</c:v>
                </c:pt>
                <c:pt idx="1349">
                  <c:v>7.74</c:v>
                </c:pt>
                <c:pt idx="1350">
                  <c:v>7.65</c:v>
                </c:pt>
                <c:pt idx="1351">
                  <c:v>7.56</c:v>
                </c:pt>
                <c:pt idx="1352">
                  <c:v>7.65</c:v>
                </c:pt>
                <c:pt idx="1353">
                  <c:v>7.84</c:v>
                </c:pt>
                <c:pt idx="1354">
                  <c:v>7.84</c:v>
                </c:pt>
                <c:pt idx="1355">
                  <c:v>7.94</c:v>
                </c:pt>
                <c:pt idx="1356">
                  <c:v>7.97</c:v>
                </c:pt>
                <c:pt idx="1357">
                  <c:v>8.18</c:v>
                </c:pt>
                <c:pt idx="1358">
                  <c:v>8.15</c:v>
                </c:pt>
                <c:pt idx="1359">
                  <c:v>8.16</c:v>
                </c:pt>
                <c:pt idx="1360">
                  <c:v>8.08</c:v>
                </c:pt>
                <c:pt idx="1361">
                  <c:v>8.01</c:v>
                </c:pt>
                <c:pt idx="1362">
                  <c:v>7.94</c:v>
                </c:pt>
                <c:pt idx="1363">
                  <c:v>7.91</c:v>
                </c:pt>
                <c:pt idx="1364">
                  <c:v>7.92</c:v>
                </c:pt>
                <c:pt idx="1365">
                  <c:v>7.94</c:v>
                </c:pt>
                <c:pt idx="1366">
                  <c:v>7.85</c:v>
                </c:pt>
                <c:pt idx="1367">
                  <c:v>7.72</c:v>
                </c:pt>
                <c:pt idx="1368">
                  <c:v>7.61</c:v>
                </c:pt>
                <c:pt idx="1369">
                  <c:v>7.58</c:v>
                </c:pt>
                <c:pt idx="1370">
                  <c:v>7.62</c:v>
                </c:pt>
                <c:pt idx="1371">
                  <c:v>7.47</c:v>
                </c:pt>
                <c:pt idx="1372">
                  <c:v>7.47</c:v>
                </c:pt>
                <c:pt idx="1373">
                  <c:v>7.43</c:v>
                </c:pt>
                <c:pt idx="1374">
                  <c:v>7.36</c:v>
                </c:pt>
                <c:pt idx="1375">
                  <c:v>7.46</c:v>
                </c:pt>
                <c:pt idx="1376">
                  <c:v>7.54</c:v>
                </c:pt>
                <c:pt idx="1377">
                  <c:v>7.46</c:v>
                </c:pt>
                <c:pt idx="1378">
                  <c:v>7.58</c:v>
                </c:pt>
                <c:pt idx="1379">
                  <c:v>7.53</c:v>
                </c:pt>
                <c:pt idx="1380">
                  <c:v>7.53</c:v>
                </c:pt>
                <c:pt idx="1381">
                  <c:v>7.38</c:v>
                </c:pt>
                <c:pt idx="1382">
                  <c:v>7.28</c:v>
                </c:pt>
                <c:pt idx="1383">
                  <c:v>7.31</c:v>
                </c:pt>
                <c:pt idx="1384">
                  <c:v>7.26</c:v>
                </c:pt>
                <c:pt idx="1385">
                  <c:v>7.34</c:v>
                </c:pt>
                <c:pt idx="1386">
                  <c:v>7.35</c:v>
                </c:pt>
                <c:pt idx="1387">
                  <c:v>7.21</c:v>
                </c:pt>
                <c:pt idx="1388">
                  <c:v>7.24</c:v>
                </c:pt>
                <c:pt idx="1389">
                  <c:v>7.23</c:v>
                </c:pt>
                <c:pt idx="1390">
                  <c:v>7.18</c:v>
                </c:pt>
                <c:pt idx="1391">
                  <c:v>7.17</c:v>
                </c:pt>
                <c:pt idx="1392">
                  <c:v>7.15</c:v>
                </c:pt>
                <c:pt idx="1393">
                  <c:v>7.17</c:v>
                </c:pt>
                <c:pt idx="1394">
                  <c:v>7.07</c:v>
                </c:pt>
                <c:pt idx="1395">
                  <c:v>6.99</c:v>
                </c:pt>
                <c:pt idx="1396">
                  <c:v>7.03</c:v>
                </c:pt>
                <c:pt idx="1397">
                  <c:v>6.94</c:v>
                </c:pt>
                <c:pt idx="1398">
                  <c:v>6.89</c:v>
                </c:pt>
                <c:pt idx="1399">
                  <c:v>6.99</c:v>
                </c:pt>
                <c:pt idx="1400">
                  <c:v>7.12</c:v>
                </c:pt>
                <c:pt idx="1401">
                  <c:v>7.03</c:v>
                </c:pt>
                <c:pt idx="1402">
                  <c:v>7.06</c:v>
                </c:pt>
                <c:pt idx="1403">
                  <c:v>6.99</c:v>
                </c:pt>
                <c:pt idx="1404">
                  <c:v>7.09</c:v>
                </c:pt>
                <c:pt idx="1405">
                  <c:v>7.19</c:v>
                </c:pt>
                <c:pt idx="1406">
                  <c:v>7.16</c:v>
                </c:pt>
                <c:pt idx="1407">
                  <c:v>7.08</c:v>
                </c:pt>
                <c:pt idx="1408">
                  <c:v>7.08</c:v>
                </c:pt>
                <c:pt idx="1409">
                  <c:v>7.15</c:v>
                </c:pt>
                <c:pt idx="1410">
                  <c:v>7.09</c:v>
                </c:pt>
                <c:pt idx="1411">
                  <c:v>7.17</c:v>
                </c:pt>
                <c:pt idx="1412">
                  <c:v>7.15</c:v>
                </c:pt>
                <c:pt idx="1413">
                  <c:v>7.22</c:v>
                </c:pt>
                <c:pt idx="1414">
                  <c:v>7.14</c:v>
                </c:pt>
                <c:pt idx="1415">
                  <c:v>7.19</c:v>
                </c:pt>
                <c:pt idx="1416">
                  <c:v>7.1</c:v>
                </c:pt>
                <c:pt idx="1417">
                  <c:v>7.07</c:v>
                </c:pt>
                <c:pt idx="1418">
                  <c:v>7.05</c:v>
                </c:pt>
                <c:pt idx="1419">
                  <c:v>7.04</c:v>
                </c:pt>
                <c:pt idx="1420">
                  <c:v>6.94</c:v>
                </c:pt>
                <c:pt idx="1421">
                  <c:v>6.96</c:v>
                </c:pt>
                <c:pt idx="1422">
                  <c:v>6.98</c:v>
                </c:pt>
                <c:pt idx="1423">
                  <c:v>6.91</c:v>
                </c:pt>
                <c:pt idx="1424">
                  <c:v>6.94</c:v>
                </c:pt>
                <c:pt idx="1425">
                  <c:v>6.96</c:v>
                </c:pt>
                <c:pt idx="1426">
                  <c:v>6.97</c:v>
                </c:pt>
                <c:pt idx="1427">
                  <c:v>6.94</c:v>
                </c:pt>
                <c:pt idx="1428">
                  <c:v>6.91</c:v>
                </c:pt>
                <c:pt idx="1429">
                  <c:v>6.92</c:v>
                </c:pt>
                <c:pt idx="1430">
                  <c:v>6.92</c:v>
                </c:pt>
                <c:pt idx="1431">
                  <c:v>6.82</c:v>
                </c:pt>
                <c:pt idx="1432">
                  <c:v>6.77</c:v>
                </c:pt>
                <c:pt idx="1433">
                  <c:v>6.66</c:v>
                </c:pt>
                <c:pt idx="1434">
                  <c:v>6.64</c:v>
                </c:pt>
                <c:pt idx="1435">
                  <c:v>6.6</c:v>
                </c:pt>
                <c:pt idx="1436">
                  <c:v>6.49</c:v>
                </c:pt>
                <c:pt idx="1437">
                  <c:v>6.9</c:v>
                </c:pt>
                <c:pt idx="1438">
                  <c:v>6.73</c:v>
                </c:pt>
                <c:pt idx="1439">
                  <c:v>6.83</c:v>
                </c:pt>
                <c:pt idx="1440">
                  <c:v>6.89</c:v>
                </c:pt>
                <c:pt idx="1441">
                  <c:v>6.93</c:v>
                </c:pt>
                <c:pt idx="1442">
                  <c:v>6.86</c:v>
                </c:pt>
                <c:pt idx="1443">
                  <c:v>6.78</c:v>
                </c:pt>
                <c:pt idx="1444">
                  <c:v>6.71</c:v>
                </c:pt>
                <c:pt idx="1445">
                  <c:v>6.69</c:v>
                </c:pt>
                <c:pt idx="1446">
                  <c:v>6.69</c:v>
                </c:pt>
                <c:pt idx="1447">
                  <c:v>6.77</c:v>
                </c:pt>
                <c:pt idx="1448">
                  <c:v>6.83</c:v>
                </c:pt>
                <c:pt idx="1449">
                  <c:v>6.79</c:v>
                </c:pt>
                <c:pt idx="1450">
                  <c:v>6.83</c:v>
                </c:pt>
                <c:pt idx="1451">
                  <c:v>6.78</c:v>
                </c:pt>
                <c:pt idx="1452">
                  <c:v>6.74</c:v>
                </c:pt>
                <c:pt idx="1453">
                  <c:v>6.75</c:v>
                </c:pt>
                <c:pt idx="1454">
                  <c:v>6.77</c:v>
                </c:pt>
                <c:pt idx="1455">
                  <c:v>6.82</c:v>
                </c:pt>
                <c:pt idx="1456">
                  <c:v>6.89</c:v>
                </c:pt>
                <c:pt idx="1457">
                  <c:v>7.06</c:v>
                </c:pt>
                <c:pt idx="1458">
                  <c:v>7.11</c:v>
                </c:pt>
                <c:pt idx="1459">
                  <c:v>7.01</c:v>
                </c:pt>
                <c:pt idx="1460">
                  <c:v>6.98</c:v>
                </c:pt>
                <c:pt idx="1461">
                  <c:v>6.98</c:v>
                </c:pt>
                <c:pt idx="1462">
                  <c:v>6.92</c:v>
                </c:pt>
                <c:pt idx="1463">
                  <c:v>6.87</c:v>
                </c:pt>
                <c:pt idx="1464">
                  <c:v>6.88</c:v>
                </c:pt>
                <c:pt idx="1465">
                  <c:v>6.93</c:v>
                </c:pt>
                <c:pt idx="1466">
                  <c:v>7.02</c:v>
                </c:pt>
                <c:pt idx="1467">
                  <c:v>7.1</c:v>
                </c:pt>
                <c:pt idx="1468">
                  <c:v>7.23</c:v>
                </c:pt>
                <c:pt idx="1469">
                  <c:v>7.23</c:v>
                </c:pt>
                <c:pt idx="1470">
                  <c:v>7.41</c:v>
                </c:pt>
                <c:pt idx="1471">
                  <c:v>7.51</c:v>
                </c:pt>
                <c:pt idx="1472">
                  <c:v>7.65</c:v>
                </c:pt>
                <c:pt idx="1473">
                  <c:v>7.63</c:v>
                </c:pt>
                <c:pt idx="1474">
                  <c:v>7.71</c:v>
                </c:pt>
                <c:pt idx="1475">
                  <c:v>7.65</c:v>
                </c:pt>
                <c:pt idx="1476">
                  <c:v>7.58</c:v>
                </c:pt>
                <c:pt idx="1477">
                  <c:v>7.52</c:v>
                </c:pt>
                <c:pt idx="1478">
                  <c:v>7.7</c:v>
                </c:pt>
                <c:pt idx="1479">
                  <c:v>7.89</c:v>
                </c:pt>
                <c:pt idx="1480">
                  <c:v>8.15</c:v>
                </c:pt>
                <c:pt idx="1481">
                  <c:v>7.93</c:v>
                </c:pt>
                <c:pt idx="1482">
                  <c:v>7.8</c:v>
                </c:pt>
                <c:pt idx="1483">
                  <c:v>7.83</c:v>
                </c:pt>
                <c:pt idx="1484">
                  <c:v>7.88</c:v>
                </c:pt>
                <c:pt idx="1485">
                  <c:v>7.82</c:v>
                </c:pt>
                <c:pt idx="1486">
                  <c:v>7.76</c:v>
                </c:pt>
                <c:pt idx="1487">
                  <c:v>7.7</c:v>
                </c:pt>
                <c:pt idx="1488">
                  <c:v>7.82</c:v>
                </c:pt>
                <c:pt idx="1489">
                  <c:v>7.85</c:v>
                </c:pt>
                <c:pt idx="1490">
                  <c:v>7.93</c:v>
                </c:pt>
                <c:pt idx="1491">
                  <c:v>7.96</c:v>
                </c:pt>
                <c:pt idx="1492">
                  <c:v>7.84</c:v>
                </c:pt>
                <c:pt idx="1493">
                  <c:v>7.67</c:v>
                </c:pt>
                <c:pt idx="1494">
                  <c:v>7.69</c:v>
                </c:pt>
                <c:pt idx="1495">
                  <c:v>7.75</c:v>
                </c:pt>
                <c:pt idx="1496">
                  <c:v>7.84</c:v>
                </c:pt>
                <c:pt idx="1497">
                  <c:v>7.84</c:v>
                </c:pt>
                <c:pt idx="1498">
                  <c:v>7.86</c:v>
                </c:pt>
                <c:pt idx="1499">
                  <c:v>7.96</c:v>
                </c:pt>
                <c:pt idx="1500">
                  <c:v>8.06</c:v>
                </c:pt>
                <c:pt idx="1501">
                  <c:v>8.15</c:v>
                </c:pt>
                <c:pt idx="1502">
                  <c:v>8.18</c:v>
                </c:pt>
                <c:pt idx="1503">
                  <c:v>8.26</c:v>
                </c:pt>
                <c:pt idx="1504">
                  <c:v>8.25</c:v>
                </c:pt>
                <c:pt idx="1505">
                  <c:v>8.25</c:v>
                </c:pt>
                <c:pt idx="1506">
                  <c:v>8.36</c:v>
                </c:pt>
                <c:pt idx="1507">
                  <c:v>8.3800000000000008</c:v>
                </c:pt>
                <c:pt idx="1508">
                  <c:v>8.31</c:v>
                </c:pt>
                <c:pt idx="1509">
                  <c:v>8.27</c:v>
                </c:pt>
                <c:pt idx="1510">
                  <c:v>8.23</c:v>
                </c:pt>
                <c:pt idx="1511">
                  <c:v>8.24</c:v>
                </c:pt>
                <c:pt idx="1512">
                  <c:v>8.23</c:v>
                </c:pt>
                <c:pt idx="1513">
                  <c:v>8.23</c:v>
                </c:pt>
                <c:pt idx="1514">
                  <c:v>8.1999999999999993</c:v>
                </c:pt>
                <c:pt idx="1515">
                  <c:v>8.1199999999999992</c:v>
                </c:pt>
                <c:pt idx="1516">
                  <c:v>8.16</c:v>
                </c:pt>
                <c:pt idx="1517">
                  <c:v>8.1300000000000008</c:v>
                </c:pt>
                <c:pt idx="1518">
                  <c:v>8.2799999999999994</c:v>
                </c:pt>
                <c:pt idx="1519">
                  <c:v>8.52</c:v>
                </c:pt>
                <c:pt idx="1520">
                  <c:v>8.64</c:v>
                </c:pt>
                <c:pt idx="1521">
                  <c:v>8.6199999999999992</c:v>
                </c:pt>
                <c:pt idx="1522">
                  <c:v>8.5399999999999991</c:v>
                </c:pt>
                <c:pt idx="1523">
                  <c:v>8.32</c:v>
                </c:pt>
                <c:pt idx="1524">
                  <c:v>8.2200000000000006</c:v>
                </c:pt>
                <c:pt idx="1525">
                  <c:v>8.14</c:v>
                </c:pt>
                <c:pt idx="1526">
                  <c:v>8.2200000000000006</c:v>
                </c:pt>
                <c:pt idx="1527">
                  <c:v>8.16</c:v>
                </c:pt>
                <c:pt idx="1528">
                  <c:v>8.09</c:v>
                </c:pt>
                <c:pt idx="1529">
                  <c:v>8.2100000000000009</c:v>
                </c:pt>
                <c:pt idx="1530">
                  <c:v>8.1300000000000008</c:v>
                </c:pt>
                <c:pt idx="1531">
                  <c:v>8.1199999999999992</c:v>
                </c:pt>
                <c:pt idx="1532">
                  <c:v>8.0399999999999991</c:v>
                </c:pt>
                <c:pt idx="1533">
                  <c:v>7.96</c:v>
                </c:pt>
                <c:pt idx="1534">
                  <c:v>7.99</c:v>
                </c:pt>
                <c:pt idx="1535">
                  <c:v>7.96</c:v>
                </c:pt>
                <c:pt idx="1536">
                  <c:v>7.94</c:v>
                </c:pt>
                <c:pt idx="1537">
                  <c:v>7.88</c:v>
                </c:pt>
                <c:pt idx="1538">
                  <c:v>7.9</c:v>
                </c:pt>
                <c:pt idx="1539">
                  <c:v>7.88</c:v>
                </c:pt>
                <c:pt idx="1540">
                  <c:v>7.83</c:v>
                </c:pt>
                <c:pt idx="1541">
                  <c:v>7.84</c:v>
                </c:pt>
                <c:pt idx="1542">
                  <c:v>7.83</c:v>
                </c:pt>
                <c:pt idx="1543">
                  <c:v>7.68</c:v>
                </c:pt>
                <c:pt idx="1544">
                  <c:v>7.73</c:v>
                </c:pt>
                <c:pt idx="1545">
                  <c:v>7.79</c:v>
                </c:pt>
                <c:pt idx="1546">
                  <c:v>7.73</c:v>
                </c:pt>
                <c:pt idx="1547">
                  <c:v>7.73</c:v>
                </c:pt>
                <c:pt idx="1548">
                  <c:v>7.65</c:v>
                </c:pt>
                <c:pt idx="1549">
                  <c:v>7.54</c:v>
                </c:pt>
                <c:pt idx="1550">
                  <c:v>7.42</c:v>
                </c:pt>
                <c:pt idx="1551">
                  <c:v>7.17</c:v>
                </c:pt>
                <c:pt idx="1552">
                  <c:v>7.13</c:v>
                </c:pt>
                <c:pt idx="1553">
                  <c:v>7.07</c:v>
                </c:pt>
                <c:pt idx="1554">
                  <c:v>6.89</c:v>
                </c:pt>
                <c:pt idx="1555">
                  <c:v>7.02</c:v>
                </c:pt>
                <c:pt idx="1556">
                  <c:v>7.15</c:v>
                </c:pt>
                <c:pt idx="1557">
                  <c:v>7.09</c:v>
                </c:pt>
                <c:pt idx="1558">
                  <c:v>6.98</c:v>
                </c:pt>
                <c:pt idx="1559">
                  <c:v>7.01</c:v>
                </c:pt>
                <c:pt idx="1560">
                  <c:v>7.12</c:v>
                </c:pt>
                <c:pt idx="1561">
                  <c:v>7.03</c:v>
                </c:pt>
                <c:pt idx="1562">
                  <c:v>6.97</c:v>
                </c:pt>
                <c:pt idx="1563">
                  <c:v>6.96</c:v>
                </c:pt>
                <c:pt idx="1564">
                  <c:v>6.89</c:v>
                </c:pt>
                <c:pt idx="1565">
                  <c:v>6.91</c:v>
                </c:pt>
                <c:pt idx="1566">
                  <c:v>7.01</c:v>
                </c:pt>
                <c:pt idx="1567">
                  <c:v>7.04</c:v>
                </c:pt>
                <c:pt idx="1568">
                  <c:v>7.14</c:v>
                </c:pt>
                <c:pt idx="1569">
                  <c:v>7.12</c:v>
                </c:pt>
                <c:pt idx="1570">
                  <c:v>7.14</c:v>
                </c:pt>
                <c:pt idx="1571">
                  <c:v>7.1</c:v>
                </c:pt>
                <c:pt idx="1572">
                  <c:v>7.14</c:v>
                </c:pt>
                <c:pt idx="1573">
                  <c:v>7.2</c:v>
                </c:pt>
                <c:pt idx="1574">
                  <c:v>7.24</c:v>
                </c:pt>
                <c:pt idx="1575">
                  <c:v>7.2</c:v>
                </c:pt>
                <c:pt idx="1576">
                  <c:v>7.14</c:v>
                </c:pt>
                <c:pt idx="1577">
                  <c:v>7.11</c:v>
                </c:pt>
                <c:pt idx="1578">
                  <c:v>7.11</c:v>
                </c:pt>
                <c:pt idx="1579">
                  <c:v>7.19</c:v>
                </c:pt>
                <c:pt idx="1580">
                  <c:v>7.21</c:v>
                </c:pt>
                <c:pt idx="1581">
                  <c:v>7.08</c:v>
                </c:pt>
                <c:pt idx="1582">
                  <c:v>7.03</c:v>
                </c:pt>
                <c:pt idx="1583">
                  <c:v>7</c:v>
                </c:pt>
                <c:pt idx="1584">
                  <c:v>7</c:v>
                </c:pt>
                <c:pt idx="1585">
                  <c:v>6.92</c:v>
                </c:pt>
                <c:pt idx="1586">
                  <c:v>6.91</c:v>
                </c:pt>
                <c:pt idx="1587">
                  <c:v>6.92</c:v>
                </c:pt>
                <c:pt idx="1588">
                  <c:v>6.89</c:v>
                </c:pt>
                <c:pt idx="1589">
                  <c:v>6.86</c:v>
                </c:pt>
                <c:pt idx="1590">
                  <c:v>6.8</c:v>
                </c:pt>
                <c:pt idx="1591">
                  <c:v>6.72</c:v>
                </c:pt>
                <c:pt idx="1592">
                  <c:v>6.64</c:v>
                </c:pt>
                <c:pt idx="1593">
                  <c:v>6.58</c:v>
                </c:pt>
                <c:pt idx="1594">
                  <c:v>6.61</c:v>
                </c:pt>
                <c:pt idx="1595">
                  <c:v>6.64</c:v>
                </c:pt>
                <c:pt idx="1596">
                  <c:v>6.56</c:v>
                </c:pt>
                <c:pt idx="1597">
                  <c:v>6.45</c:v>
                </c:pt>
                <c:pt idx="1598">
                  <c:v>6.51</c:v>
                </c:pt>
                <c:pt idx="1599">
                  <c:v>6.75</c:v>
                </c:pt>
                <c:pt idx="1600">
                  <c:v>7.02</c:v>
                </c:pt>
                <c:pt idx="1601">
                  <c:v>6.84</c:v>
                </c:pt>
                <c:pt idx="1602">
                  <c:v>7.09</c:v>
                </c:pt>
                <c:pt idx="1603">
                  <c:v>7.17</c:v>
                </c:pt>
                <c:pt idx="1604">
                  <c:v>7.16</c:v>
                </c:pt>
                <c:pt idx="1605">
                  <c:v>7.14</c:v>
                </c:pt>
                <c:pt idx="1606">
                  <c:v>7.06</c:v>
                </c:pt>
                <c:pt idx="1607">
                  <c:v>6.83</c:v>
                </c:pt>
                <c:pt idx="1608">
                  <c:v>6.96</c:v>
                </c:pt>
                <c:pt idx="1609">
                  <c:v>7.02</c:v>
                </c:pt>
                <c:pt idx="1610">
                  <c:v>6.88</c:v>
                </c:pt>
                <c:pt idx="1611">
                  <c:v>6.86</c:v>
                </c:pt>
                <c:pt idx="1612">
                  <c:v>6.81</c:v>
                </c:pt>
                <c:pt idx="1613">
                  <c:v>6.8</c:v>
                </c:pt>
                <c:pt idx="1614">
                  <c:v>6.87</c:v>
                </c:pt>
                <c:pt idx="1615">
                  <c:v>7.08</c:v>
                </c:pt>
                <c:pt idx="1616">
                  <c:v>7.14</c:v>
                </c:pt>
                <c:pt idx="1617">
                  <c:v>7.18</c:v>
                </c:pt>
                <c:pt idx="1618">
                  <c:v>7.13</c:v>
                </c:pt>
                <c:pt idx="1619">
                  <c:v>6.99</c:v>
                </c:pt>
                <c:pt idx="1620">
                  <c:v>6.94</c:v>
                </c:pt>
                <c:pt idx="1621">
                  <c:v>6.88</c:v>
                </c:pt>
                <c:pt idx="1622">
                  <c:v>6.78</c:v>
                </c:pt>
                <c:pt idx="1623">
                  <c:v>6.79</c:v>
                </c:pt>
                <c:pt idx="1624">
                  <c:v>6.89</c:v>
                </c:pt>
                <c:pt idx="1625">
                  <c:v>6.81</c:v>
                </c:pt>
                <c:pt idx="1626">
                  <c:v>6.76</c:v>
                </c:pt>
                <c:pt idx="1627">
                  <c:v>6.71</c:v>
                </c:pt>
                <c:pt idx="1628">
                  <c:v>6.71</c:v>
                </c:pt>
                <c:pt idx="1629">
                  <c:v>6.63</c:v>
                </c:pt>
                <c:pt idx="1630">
                  <c:v>6.55</c:v>
                </c:pt>
                <c:pt idx="1631">
                  <c:v>6.57</c:v>
                </c:pt>
                <c:pt idx="1632">
                  <c:v>6.54</c:v>
                </c:pt>
                <c:pt idx="1633">
                  <c:v>6.49</c:v>
                </c:pt>
                <c:pt idx="1634">
                  <c:v>6.34</c:v>
                </c:pt>
                <c:pt idx="1635">
                  <c:v>6.43</c:v>
                </c:pt>
                <c:pt idx="1636">
                  <c:v>6.31</c:v>
                </c:pt>
                <c:pt idx="1637">
                  <c:v>6.22</c:v>
                </c:pt>
                <c:pt idx="1638">
                  <c:v>6.27</c:v>
                </c:pt>
                <c:pt idx="1639">
                  <c:v>6.22</c:v>
                </c:pt>
                <c:pt idx="1640">
                  <c:v>6.15</c:v>
                </c:pt>
                <c:pt idx="1641">
                  <c:v>6.18</c:v>
                </c:pt>
                <c:pt idx="1642">
                  <c:v>6.05</c:v>
                </c:pt>
                <c:pt idx="1643">
                  <c:v>5.99</c:v>
                </c:pt>
                <c:pt idx="1644">
                  <c:v>6.01</c:v>
                </c:pt>
                <c:pt idx="1645">
                  <c:v>5.98</c:v>
                </c:pt>
                <c:pt idx="1646">
                  <c:v>6.15</c:v>
                </c:pt>
                <c:pt idx="1647">
                  <c:v>6.31</c:v>
                </c:pt>
                <c:pt idx="1648">
                  <c:v>6.13</c:v>
                </c:pt>
                <c:pt idx="1649">
                  <c:v>6.11</c:v>
                </c:pt>
                <c:pt idx="1650">
                  <c:v>5.94</c:v>
                </c:pt>
                <c:pt idx="1651">
                  <c:v>6.03</c:v>
                </c:pt>
                <c:pt idx="1652">
                  <c:v>6.13</c:v>
                </c:pt>
                <c:pt idx="1653">
                  <c:v>6.19</c:v>
                </c:pt>
                <c:pt idx="1654">
                  <c:v>6.04</c:v>
                </c:pt>
                <c:pt idx="1655">
                  <c:v>6.03</c:v>
                </c:pt>
                <c:pt idx="1656">
                  <c:v>5.93</c:v>
                </c:pt>
                <c:pt idx="1657">
                  <c:v>5.85</c:v>
                </c:pt>
                <c:pt idx="1658">
                  <c:v>5.95</c:v>
                </c:pt>
                <c:pt idx="1659">
                  <c:v>5.97</c:v>
                </c:pt>
                <c:pt idx="1660">
                  <c:v>5.91</c:v>
                </c:pt>
                <c:pt idx="1661">
                  <c:v>5.9</c:v>
                </c:pt>
                <c:pt idx="1662">
                  <c:v>5.88</c:v>
                </c:pt>
                <c:pt idx="1663">
                  <c:v>5.86</c:v>
                </c:pt>
                <c:pt idx="1664">
                  <c:v>5.84</c:v>
                </c:pt>
                <c:pt idx="1665">
                  <c:v>5.79</c:v>
                </c:pt>
                <c:pt idx="1666">
                  <c:v>5.67</c:v>
                </c:pt>
                <c:pt idx="1667">
                  <c:v>5.61</c:v>
                </c:pt>
                <c:pt idx="1668">
                  <c:v>5.79</c:v>
                </c:pt>
                <c:pt idx="1669">
                  <c:v>5.91</c:v>
                </c:pt>
                <c:pt idx="1670">
                  <c:v>5.79</c:v>
                </c:pt>
                <c:pt idx="1671">
                  <c:v>5.85</c:v>
                </c:pt>
                <c:pt idx="1672">
                  <c:v>5.82</c:v>
                </c:pt>
                <c:pt idx="1673">
                  <c:v>5.79</c:v>
                </c:pt>
                <c:pt idx="1674">
                  <c:v>5.7</c:v>
                </c:pt>
                <c:pt idx="1675">
                  <c:v>5.62</c:v>
                </c:pt>
                <c:pt idx="1676">
                  <c:v>5.45</c:v>
                </c:pt>
                <c:pt idx="1677">
                  <c:v>5.34</c:v>
                </c:pt>
                <c:pt idx="1678">
                  <c:v>5.31</c:v>
                </c:pt>
                <c:pt idx="1679">
                  <c:v>5.26</c:v>
                </c:pt>
                <c:pt idx="1680">
                  <c:v>5.21</c:v>
                </c:pt>
                <c:pt idx="1681">
                  <c:v>5.21</c:v>
                </c:pt>
                <c:pt idx="1682">
                  <c:v>5.24</c:v>
                </c:pt>
                <c:pt idx="1683">
                  <c:v>5.4</c:v>
                </c:pt>
                <c:pt idx="1684">
                  <c:v>5.52</c:v>
                </c:pt>
                <c:pt idx="1685">
                  <c:v>5.67</c:v>
                </c:pt>
                <c:pt idx="1686">
                  <c:v>5.94</c:v>
                </c:pt>
                <c:pt idx="1687">
                  <c:v>6.14</c:v>
                </c:pt>
                <c:pt idx="1688">
                  <c:v>6.34</c:v>
                </c:pt>
                <c:pt idx="1689">
                  <c:v>6.24</c:v>
                </c:pt>
                <c:pt idx="1690">
                  <c:v>6.28</c:v>
                </c:pt>
                <c:pt idx="1691">
                  <c:v>6.32</c:v>
                </c:pt>
                <c:pt idx="1692">
                  <c:v>6.44</c:v>
                </c:pt>
                <c:pt idx="1693">
                  <c:v>6.16</c:v>
                </c:pt>
                <c:pt idx="1694">
                  <c:v>6.01</c:v>
                </c:pt>
                <c:pt idx="1695">
                  <c:v>5.98</c:v>
                </c:pt>
                <c:pt idx="1696">
                  <c:v>5.77</c:v>
                </c:pt>
                <c:pt idx="1697">
                  <c:v>5.95</c:v>
                </c:pt>
                <c:pt idx="1698">
                  <c:v>6.05</c:v>
                </c:pt>
                <c:pt idx="1699">
                  <c:v>6.05</c:v>
                </c:pt>
                <c:pt idx="1700">
                  <c:v>5.94</c:v>
                </c:pt>
                <c:pt idx="1701">
                  <c:v>5.98</c:v>
                </c:pt>
                <c:pt idx="1702">
                  <c:v>6.03</c:v>
                </c:pt>
                <c:pt idx="1703">
                  <c:v>5.83</c:v>
                </c:pt>
                <c:pt idx="1704">
                  <c:v>5.89</c:v>
                </c:pt>
                <c:pt idx="1705">
                  <c:v>6.02</c:v>
                </c:pt>
                <c:pt idx="1706">
                  <c:v>5.88</c:v>
                </c:pt>
                <c:pt idx="1707">
                  <c:v>5.82</c:v>
                </c:pt>
                <c:pt idx="1708">
                  <c:v>5.81</c:v>
                </c:pt>
                <c:pt idx="1709">
                  <c:v>5.85</c:v>
                </c:pt>
                <c:pt idx="1710">
                  <c:v>5.87</c:v>
                </c:pt>
                <c:pt idx="1711">
                  <c:v>5.66</c:v>
                </c:pt>
                <c:pt idx="1712">
                  <c:v>5.64</c:v>
                </c:pt>
                <c:pt idx="1713">
                  <c:v>5.68</c:v>
                </c:pt>
                <c:pt idx="1714">
                  <c:v>5.72</c:v>
                </c:pt>
                <c:pt idx="1715">
                  <c:v>5.66</c:v>
                </c:pt>
                <c:pt idx="1716">
                  <c:v>5.58</c:v>
                </c:pt>
                <c:pt idx="1717">
                  <c:v>5.58</c:v>
                </c:pt>
                <c:pt idx="1718">
                  <c:v>5.59</c:v>
                </c:pt>
                <c:pt idx="1719">
                  <c:v>5.41</c:v>
                </c:pt>
                <c:pt idx="1720">
                  <c:v>5.38</c:v>
                </c:pt>
                <c:pt idx="1721">
                  <c:v>5.4</c:v>
                </c:pt>
                <c:pt idx="1722">
                  <c:v>5.52</c:v>
                </c:pt>
                <c:pt idx="1723">
                  <c:v>5.79</c:v>
                </c:pt>
                <c:pt idx="1724">
                  <c:v>5.89</c:v>
                </c:pt>
                <c:pt idx="1725">
                  <c:v>5.94</c:v>
                </c:pt>
                <c:pt idx="1726">
                  <c:v>6.01</c:v>
                </c:pt>
                <c:pt idx="1727">
                  <c:v>6.12</c:v>
                </c:pt>
                <c:pt idx="1728">
                  <c:v>6.34</c:v>
                </c:pt>
                <c:pt idx="1729">
                  <c:v>6.3</c:v>
                </c:pt>
                <c:pt idx="1730">
                  <c:v>6.32</c:v>
                </c:pt>
                <c:pt idx="1731">
                  <c:v>6.28</c:v>
                </c:pt>
                <c:pt idx="1732">
                  <c:v>6.3</c:v>
                </c:pt>
                <c:pt idx="1733">
                  <c:v>6.32</c:v>
                </c:pt>
                <c:pt idx="1734">
                  <c:v>6.25</c:v>
                </c:pt>
                <c:pt idx="1735">
                  <c:v>6.21</c:v>
                </c:pt>
                <c:pt idx="1736">
                  <c:v>6.01</c:v>
                </c:pt>
                <c:pt idx="1737">
                  <c:v>6</c:v>
                </c:pt>
                <c:pt idx="1738">
                  <c:v>5.98</c:v>
                </c:pt>
                <c:pt idx="1739">
                  <c:v>6.08</c:v>
                </c:pt>
                <c:pt idx="1740">
                  <c:v>5.99</c:v>
                </c:pt>
                <c:pt idx="1741">
                  <c:v>5.85</c:v>
                </c:pt>
                <c:pt idx="1742">
                  <c:v>5.81</c:v>
                </c:pt>
                <c:pt idx="1743">
                  <c:v>5.82</c:v>
                </c:pt>
                <c:pt idx="1744">
                  <c:v>5.77</c:v>
                </c:pt>
                <c:pt idx="1745">
                  <c:v>5.83</c:v>
                </c:pt>
                <c:pt idx="1746">
                  <c:v>5.75</c:v>
                </c:pt>
                <c:pt idx="1747">
                  <c:v>5.7</c:v>
                </c:pt>
                <c:pt idx="1748">
                  <c:v>5.72</c:v>
                </c:pt>
                <c:pt idx="1749">
                  <c:v>5.82</c:v>
                </c:pt>
                <c:pt idx="1750">
                  <c:v>5.74</c:v>
                </c:pt>
                <c:pt idx="1751">
                  <c:v>5.69</c:v>
                </c:pt>
                <c:pt idx="1752">
                  <c:v>5.64</c:v>
                </c:pt>
                <c:pt idx="1753">
                  <c:v>5.7</c:v>
                </c:pt>
                <c:pt idx="1754">
                  <c:v>5.76</c:v>
                </c:pt>
                <c:pt idx="1755">
                  <c:v>5.74</c:v>
                </c:pt>
                <c:pt idx="1756">
                  <c:v>5.72</c:v>
                </c:pt>
                <c:pt idx="1757">
                  <c:v>5.81</c:v>
                </c:pt>
                <c:pt idx="1758">
                  <c:v>5.71</c:v>
                </c:pt>
                <c:pt idx="1759">
                  <c:v>5.68</c:v>
                </c:pt>
                <c:pt idx="1760">
                  <c:v>5.75</c:v>
                </c:pt>
                <c:pt idx="1761">
                  <c:v>5.81</c:v>
                </c:pt>
                <c:pt idx="1762">
                  <c:v>5.77</c:v>
                </c:pt>
                <c:pt idx="1763">
                  <c:v>5.74</c:v>
                </c:pt>
                <c:pt idx="1764">
                  <c:v>5.67</c:v>
                </c:pt>
                <c:pt idx="1765">
                  <c:v>5.66</c:v>
                </c:pt>
                <c:pt idx="1766">
                  <c:v>5.63</c:v>
                </c:pt>
                <c:pt idx="1767">
                  <c:v>5.57</c:v>
                </c:pt>
                <c:pt idx="1768">
                  <c:v>5.62</c:v>
                </c:pt>
                <c:pt idx="1769">
                  <c:v>5.69</c:v>
                </c:pt>
                <c:pt idx="1770">
                  <c:v>5.79</c:v>
                </c:pt>
                <c:pt idx="1771">
                  <c:v>5.85</c:v>
                </c:pt>
                <c:pt idx="1772">
                  <c:v>5.95</c:v>
                </c:pt>
                <c:pt idx="1773">
                  <c:v>6.01</c:v>
                </c:pt>
                <c:pt idx="1774">
                  <c:v>6.04</c:v>
                </c:pt>
                <c:pt idx="1775">
                  <c:v>5.93</c:v>
                </c:pt>
                <c:pt idx="1776">
                  <c:v>5.91</c:v>
                </c:pt>
                <c:pt idx="1777">
                  <c:v>5.8</c:v>
                </c:pt>
                <c:pt idx="1778">
                  <c:v>5.78</c:v>
                </c:pt>
                <c:pt idx="1779">
                  <c:v>5.75</c:v>
                </c:pt>
                <c:pt idx="1780">
                  <c:v>5.77</c:v>
                </c:pt>
                <c:pt idx="1781">
                  <c:v>5.71</c:v>
                </c:pt>
                <c:pt idx="1782">
                  <c:v>5.65</c:v>
                </c:pt>
                <c:pt idx="1783">
                  <c:v>5.62</c:v>
                </c:pt>
                <c:pt idx="1784">
                  <c:v>5.56</c:v>
                </c:pt>
                <c:pt idx="1785">
                  <c:v>5.63</c:v>
                </c:pt>
                <c:pt idx="1786">
                  <c:v>5.57</c:v>
                </c:pt>
                <c:pt idx="1787">
                  <c:v>5.53</c:v>
                </c:pt>
                <c:pt idx="1788">
                  <c:v>5.62</c:v>
                </c:pt>
                <c:pt idx="1789">
                  <c:v>5.66</c:v>
                </c:pt>
                <c:pt idx="1790">
                  <c:v>5.73</c:v>
                </c:pt>
                <c:pt idx="1791">
                  <c:v>5.77</c:v>
                </c:pt>
                <c:pt idx="1792">
                  <c:v>5.82</c:v>
                </c:pt>
                <c:pt idx="1793">
                  <c:v>5.89</c:v>
                </c:pt>
                <c:pt idx="1794">
                  <c:v>5.8</c:v>
                </c:pt>
                <c:pt idx="1795">
                  <c:v>5.77</c:v>
                </c:pt>
                <c:pt idx="1796">
                  <c:v>5.71</c:v>
                </c:pt>
                <c:pt idx="1797">
                  <c:v>5.71</c:v>
                </c:pt>
                <c:pt idx="1798">
                  <c:v>5.74</c:v>
                </c:pt>
                <c:pt idx="1799">
                  <c:v>5.8</c:v>
                </c:pt>
                <c:pt idx="1800">
                  <c:v>5.91</c:v>
                </c:pt>
                <c:pt idx="1801">
                  <c:v>5.98</c:v>
                </c:pt>
                <c:pt idx="1802">
                  <c:v>6.03</c:v>
                </c:pt>
                <c:pt idx="1803">
                  <c:v>6.1</c:v>
                </c:pt>
                <c:pt idx="1804">
                  <c:v>6.15</c:v>
                </c:pt>
                <c:pt idx="1805">
                  <c:v>6.31</c:v>
                </c:pt>
                <c:pt idx="1806">
                  <c:v>6.36</c:v>
                </c:pt>
                <c:pt idx="1807">
                  <c:v>6.37</c:v>
                </c:pt>
                <c:pt idx="1808">
                  <c:v>6.28</c:v>
                </c:pt>
                <c:pt idx="1809">
                  <c:v>6.26</c:v>
                </c:pt>
                <c:pt idx="1810">
                  <c:v>6.32</c:v>
                </c:pt>
                <c:pt idx="1811">
                  <c:v>6.3</c:v>
                </c:pt>
                <c:pt idx="1812">
                  <c:v>6.26</c:v>
                </c:pt>
                <c:pt idx="1813">
                  <c:v>6.22</c:v>
                </c:pt>
                <c:pt idx="1814">
                  <c:v>6.21</c:v>
                </c:pt>
                <c:pt idx="1815">
                  <c:v>6.15</c:v>
                </c:pt>
                <c:pt idx="1816">
                  <c:v>6.1</c:v>
                </c:pt>
                <c:pt idx="1817">
                  <c:v>6.12</c:v>
                </c:pt>
                <c:pt idx="1818">
                  <c:v>6.23</c:v>
                </c:pt>
                <c:pt idx="1819">
                  <c:v>6.24</c:v>
                </c:pt>
                <c:pt idx="1820">
                  <c:v>6.28</c:v>
                </c:pt>
                <c:pt idx="1821">
                  <c:v>6.26</c:v>
                </c:pt>
                <c:pt idx="1822">
                  <c:v>6.24</c:v>
                </c:pt>
                <c:pt idx="1823">
                  <c:v>6.37</c:v>
                </c:pt>
                <c:pt idx="1824">
                  <c:v>6.34</c:v>
                </c:pt>
                <c:pt idx="1825">
                  <c:v>6.32</c:v>
                </c:pt>
                <c:pt idx="1826">
                  <c:v>6.35</c:v>
                </c:pt>
                <c:pt idx="1827">
                  <c:v>6.43</c:v>
                </c:pt>
                <c:pt idx="1828">
                  <c:v>6.49</c:v>
                </c:pt>
                <c:pt idx="1829">
                  <c:v>6.53</c:v>
                </c:pt>
                <c:pt idx="1830">
                  <c:v>6.58</c:v>
                </c:pt>
                <c:pt idx="1831">
                  <c:v>6.59</c:v>
                </c:pt>
                <c:pt idx="1832">
                  <c:v>6.58</c:v>
                </c:pt>
                <c:pt idx="1833">
                  <c:v>6.6</c:v>
                </c:pt>
                <c:pt idx="1834">
                  <c:v>6.62</c:v>
                </c:pt>
                <c:pt idx="1835">
                  <c:v>6.67</c:v>
                </c:pt>
                <c:pt idx="1836">
                  <c:v>6.62</c:v>
                </c:pt>
                <c:pt idx="1837">
                  <c:v>6.63</c:v>
                </c:pt>
                <c:pt idx="1838">
                  <c:v>6.71</c:v>
                </c:pt>
                <c:pt idx="1839">
                  <c:v>6.78</c:v>
                </c:pt>
                <c:pt idx="1840">
                  <c:v>6.79</c:v>
                </c:pt>
                <c:pt idx="1841">
                  <c:v>6.74</c:v>
                </c:pt>
                <c:pt idx="1842">
                  <c:v>6.8</c:v>
                </c:pt>
                <c:pt idx="1843">
                  <c:v>6.72</c:v>
                </c:pt>
                <c:pt idx="1844">
                  <c:v>6.63</c:v>
                </c:pt>
                <c:pt idx="1845">
                  <c:v>6.55</c:v>
                </c:pt>
                <c:pt idx="1846">
                  <c:v>6.52</c:v>
                </c:pt>
                <c:pt idx="1847">
                  <c:v>6.48</c:v>
                </c:pt>
                <c:pt idx="1848">
                  <c:v>6.44</c:v>
                </c:pt>
                <c:pt idx="1849">
                  <c:v>6.47</c:v>
                </c:pt>
                <c:pt idx="1850">
                  <c:v>6.43</c:v>
                </c:pt>
                <c:pt idx="1851">
                  <c:v>6.4</c:v>
                </c:pt>
                <c:pt idx="1852">
                  <c:v>6.31</c:v>
                </c:pt>
                <c:pt idx="1853">
                  <c:v>6.3</c:v>
                </c:pt>
                <c:pt idx="1854">
                  <c:v>6.37</c:v>
                </c:pt>
                <c:pt idx="1855">
                  <c:v>6.36</c:v>
                </c:pt>
                <c:pt idx="1856">
                  <c:v>6.4</c:v>
                </c:pt>
                <c:pt idx="1857">
                  <c:v>6.31</c:v>
                </c:pt>
                <c:pt idx="1858">
                  <c:v>6.33</c:v>
                </c:pt>
                <c:pt idx="1859">
                  <c:v>6.24</c:v>
                </c:pt>
                <c:pt idx="1860">
                  <c:v>6.18</c:v>
                </c:pt>
                <c:pt idx="1861">
                  <c:v>6.14</c:v>
                </c:pt>
                <c:pt idx="1862">
                  <c:v>6.11</c:v>
                </c:pt>
                <c:pt idx="1863">
                  <c:v>6.12</c:v>
                </c:pt>
                <c:pt idx="1864">
                  <c:v>6.13</c:v>
                </c:pt>
                <c:pt idx="1865">
                  <c:v>6.18</c:v>
                </c:pt>
                <c:pt idx="1866">
                  <c:v>6.18</c:v>
                </c:pt>
                <c:pt idx="1867">
                  <c:v>6.21</c:v>
                </c:pt>
                <c:pt idx="1868">
                  <c:v>6.23</c:v>
                </c:pt>
                <c:pt idx="1869">
                  <c:v>6.25</c:v>
                </c:pt>
                <c:pt idx="1870">
                  <c:v>6.34</c:v>
                </c:pt>
                <c:pt idx="1871">
                  <c:v>6.28</c:v>
                </c:pt>
                <c:pt idx="1872">
                  <c:v>6.3</c:v>
                </c:pt>
                <c:pt idx="1873">
                  <c:v>6.22</c:v>
                </c:pt>
                <c:pt idx="1874">
                  <c:v>6.18</c:v>
                </c:pt>
                <c:pt idx="1875">
                  <c:v>6.14</c:v>
                </c:pt>
                <c:pt idx="1876">
                  <c:v>6.14</c:v>
                </c:pt>
                <c:pt idx="1877">
                  <c:v>6.16</c:v>
                </c:pt>
                <c:pt idx="1878">
                  <c:v>6.16</c:v>
                </c:pt>
                <c:pt idx="1879">
                  <c:v>6.17</c:v>
                </c:pt>
                <c:pt idx="1880">
                  <c:v>6.22</c:v>
                </c:pt>
                <c:pt idx="1881">
                  <c:v>6.17</c:v>
                </c:pt>
                <c:pt idx="1882">
                  <c:v>6.16</c:v>
                </c:pt>
                <c:pt idx="1883">
                  <c:v>6.16</c:v>
                </c:pt>
                <c:pt idx="1884">
                  <c:v>6.15</c:v>
                </c:pt>
                <c:pt idx="1885">
                  <c:v>6.21</c:v>
                </c:pt>
                <c:pt idx="1886">
                  <c:v>6.37</c:v>
                </c:pt>
                <c:pt idx="1887">
                  <c:v>6.42</c:v>
                </c:pt>
                <c:pt idx="1888">
                  <c:v>6.53</c:v>
                </c:pt>
                <c:pt idx="1889">
                  <c:v>6.74</c:v>
                </c:pt>
                <c:pt idx="1890">
                  <c:v>6.69</c:v>
                </c:pt>
                <c:pt idx="1891">
                  <c:v>6.67</c:v>
                </c:pt>
                <c:pt idx="1892">
                  <c:v>6.63</c:v>
                </c:pt>
                <c:pt idx="1893">
                  <c:v>6.73</c:v>
                </c:pt>
                <c:pt idx="1894">
                  <c:v>6.73</c:v>
                </c:pt>
                <c:pt idx="1895">
                  <c:v>6.69</c:v>
                </c:pt>
                <c:pt idx="1896">
                  <c:v>6.68</c:v>
                </c:pt>
                <c:pt idx="1897">
                  <c:v>6.59</c:v>
                </c:pt>
                <c:pt idx="1898">
                  <c:v>6.62</c:v>
                </c:pt>
                <c:pt idx="1899">
                  <c:v>6.52</c:v>
                </c:pt>
                <c:pt idx="1900">
                  <c:v>6.45</c:v>
                </c:pt>
                <c:pt idx="1901">
                  <c:v>6.46</c:v>
                </c:pt>
                <c:pt idx="1902">
                  <c:v>6.31</c:v>
                </c:pt>
                <c:pt idx="1903">
                  <c:v>6.34</c:v>
                </c:pt>
                <c:pt idx="1904">
                  <c:v>6.42</c:v>
                </c:pt>
                <c:pt idx="1905">
                  <c:v>6.37</c:v>
                </c:pt>
                <c:pt idx="1906">
                  <c:v>6.4</c:v>
                </c:pt>
                <c:pt idx="1907">
                  <c:v>6.4</c:v>
                </c:pt>
                <c:pt idx="1908">
                  <c:v>6.33</c:v>
                </c:pt>
                <c:pt idx="1909">
                  <c:v>6.26</c:v>
                </c:pt>
                <c:pt idx="1910">
                  <c:v>6.24</c:v>
                </c:pt>
                <c:pt idx="1911">
                  <c:v>6.24</c:v>
                </c:pt>
                <c:pt idx="1912">
                  <c:v>6.2</c:v>
                </c:pt>
                <c:pt idx="1913">
                  <c:v>6.1</c:v>
                </c:pt>
                <c:pt idx="1914">
                  <c:v>5.96</c:v>
                </c:pt>
                <c:pt idx="1915">
                  <c:v>6.11</c:v>
                </c:pt>
                <c:pt idx="1916">
                  <c:v>6.14</c:v>
                </c:pt>
                <c:pt idx="1917">
                  <c:v>6.17</c:v>
                </c:pt>
                <c:pt idx="1918">
                  <c:v>6.07</c:v>
                </c:pt>
                <c:pt idx="1919">
                  <c:v>5.87</c:v>
                </c:pt>
                <c:pt idx="1920">
                  <c:v>5.69</c:v>
                </c:pt>
                <c:pt idx="1921">
                  <c:v>5.48</c:v>
                </c:pt>
                <c:pt idx="1922">
                  <c:v>5.68</c:v>
                </c:pt>
                <c:pt idx="1923">
                  <c:v>5.67</c:v>
                </c:pt>
                <c:pt idx="1924">
                  <c:v>5.72</c:v>
                </c:pt>
                <c:pt idx="1925">
                  <c:v>6.04</c:v>
                </c:pt>
                <c:pt idx="1926">
                  <c:v>6.24</c:v>
                </c:pt>
                <c:pt idx="1927">
                  <c:v>6.03</c:v>
                </c:pt>
                <c:pt idx="1928">
                  <c:v>6.13</c:v>
                </c:pt>
                <c:pt idx="1929">
                  <c:v>5.87</c:v>
                </c:pt>
                <c:pt idx="1930">
                  <c:v>5.85</c:v>
                </c:pt>
                <c:pt idx="1931">
                  <c:v>5.88</c:v>
                </c:pt>
                <c:pt idx="1932">
                  <c:v>5.88</c:v>
                </c:pt>
                <c:pt idx="1933">
                  <c:v>5.88</c:v>
                </c:pt>
                <c:pt idx="1934">
                  <c:v>6.03</c:v>
                </c:pt>
                <c:pt idx="1935">
                  <c:v>6.06</c:v>
                </c:pt>
                <c:pt idx="1936">
                  <c:v>6.05</c:v>
                </c:pt>
                <c:pt idx="1937">
                  <c:v>6.01</c:v>
                </c:pt>
                <c:pt idx="1938">
                  <c:v>5.98</c:v>
                </c:pt>
                <c:pt idx="1939">
                  <c:v>6.08</c:v>
                </c:pt>
                <c:pt idx="1940">
                  <c:v>6.09</c:v>
                </c:pt>
                <c:pt idx="1941">
                  <c:v>6.32</c:v>
                </c:pt>
                <c:pt idx="1942">
                  <c:v>6.42</c:v>
                </c:pt>
                <c:pt idx="1943">
                  <c:v>6.45</c:v>
                </c:pt>
                <c:pt idx="1944">
                  <c:v>6.35</c:v>
                </c:pt>
                <c:pt idx="1945">
                  <c:v>6.37</c:v>
                </c:pt>
                <c:pt idx="1946">
                  <c:v>6.26</c:v>
                </c:pt>
                <c:pt idx="1947">
                  <c:v>6.63</c:v>
                </c:pt>
                <c:pt idx="1948">
                  <c:v>6.52</c:v>
                </c:pt>
                <c:pt idx="1949">
                  <c:v>6.52</c:v>
                </c:pt>
                <c:pt idx="1950">
                  <c:v>6.52</c:v>
                </c:pt>
                <c:pt idx="1951">
                  <c:v>6.47</c:v>
                </c:pt>
                <c:pt idx="1952">
                  <c:v>6.4</c:v>
                </c:pt>
                <c:pt idx="1953">
                  <c:v>6.35</c:v>
                </c:pt>
                <c:pt idx="1954">
                  <c:v>5.93</c:v>
                </c:pt>
                <c:pt idx="1955">
                  <c:v>5.78</c:v>
                </c:pt>
                <c:pt idx="1956">
                  <c:v>6.09</c:v>
                </c:pt>
                <c:pt idx="1957">
                  <c:v>6.1</c:v>
                </c:pt>
                <c:pt idx="1958">
                  <c:v>5.94</c:v>
                </c:pt>
                <c:pt idx="1959">
                  <c:v>6.46</c:v>
                </c:pt>
                <c:pt idx="1960">
                  <c:v>6.04</c:v>
                </c:pt>
                <c:pt idx="1961">
                  <c:v>6.46</c:v>
                </c:pt>
                <c:pt idx="1962">
                  <c:v>6.2</c:v>
                </c:pt>
                <c:pt idx="1963">
                  <c:v>6.14</c:v>
                </c:pt>
                <c:pt idx="1964">
                  <c:v>6.04</c:v>
                </c:pt>
                <c:pt idx="1965">
                  <c:v>5.97</c:v>
                </c:pt>
                <c:pt idx="1966">
                  <c:v>5.53</c:v>
                </c:pt>
                <c:pt idx="1967">
                  <c:v>5.47</c:v>
                </c:pt>
                <c:pt idx="1968">
                  <c:v>5.19</c:v>
                </c:pt>
                <c:pt idx="1969">
                  <c:v>5.14</c:v>
                </c:pt>
                <c:pt idx="1970">
                  <c:v>5.0999999999999996</c:v>
                </c:pt>
                <c:pt idx="1971">
                  <c:v>5.01</c:v>
                </c:pt>
                <c:pt idx="1972">
                  <c:v>4.96</c:v>
                </c:pt>
                <c:pt idx="1973">
                  <c:v>5.12</c:v>
                </c:pt>
                <c:pt idx="1974">
                  <c:v>5.0999999999999996</c:v>
                </c:pt>
                <c:pt idx="1975">
                  <c:v>5.25</c:v>
                </c:pt>
                <c:pt idx="1976">
                  <c:v>5.16</c:v>
                </c:pt>
                <c:pt idx="1977">
                  <c:v>5.04</c:v>
                </c:pt>
                <c:pt idx="1978">
                  <c:v>5.07</c:v>
                </c:pt>
                <c:pt idx="1979">
                  <c:v>5.15</c:v>
                </c:pt>
                <c:pt idx="1980">
                  <c:v>5.03</c:v>
                </c:pt>
                <c:pt idx="1981">
                  <c:v>4.9800000000000004</c:v>
                </c:pt>
                <c:pt idx="1982">
                  <c:v>4.8499999999999996</c:v>
                </c:pt>
                <c:pt idx="1983">
                  <c:v>4.78</c:v>
                </c:pt>
                <c:pt idx="1984">
                  <c:v>4.87</c:v>
                </c:pt>
                <c:pt idx="1985">
                  <c:v>4.82</c:v>
                </c:pt>
                <c:pt idx="1986">
                  <c:v>4.8</c:v>
                </c:pt>
                <c:pt idx="1987">
                  <c:v>4.78</c:v>
                </c:pt>
                <c:pt idx="1988">
                  <c:v>4.84</c:v>
                </c:pt>
                <c:pt idx="1989">
                  <c:v>4.8600000000000003</c:v>
                </c:pt>
                <c:pt idx="1990">
                  <c:v>4.82</c:v>
                </c:pt>
                <c:pt idx="1991">
                  <c:v>4.91</c:v>
                </c:pt>
                <c:pt idx="1992">
                  <c:v>5.29</c:v>
                </c:pt>
                <c:pt idx="1993">
                  <c:v>5.59</c:v>
                </c:pt>
                <c:pt idx="1994">
                  <c:v>5.38</c:v>
                </c:pt>
                <c:pt idx="1995">
                  <c:v>5.42</c:v>
                </c:pt>
                <c:pt idx="1996">
                  <c:v>5.32</c:v>
                </c:pt>
                <c:pt idx="1997">
                  <c:v>5.2</c:v>
                </c:pt>
                <c:pt idx="1998">
                  <c:v>5.14</c:v>
                </c:pt>
                <c:pt idx="1999">
                  <c:v>5.2</c:v>
                </c:pt>
                <c:pt idx="2000">
                  <c:v>5.25</c:v>
                </c:pt>
                <c:pt idx="2001">
                  <c:v>5.22</c:v>
                </c:pt>
                <c:pt idx="2002">
                  <c:v>5.29</c:v>
                </c:pt>
                <c:pt idx="2003">
                  <c:v>5.12</c:v>
                </c:pt>
                <c:pt idx="2004">
                  <c:v>5.14</c:v>
                </c:pt>
                <c:pt idx="2005">
                  <c:v>5.08</c:v>
                </c:pt>
                <c:pt idx="2006">
                  <c:v>5.07</c:v>
                </c:pt>
                <c:pt idx="2007">
                  <c:v>5.04</c:v>
                </c:pt>
                <c:pt idx="2008">
                  <c:v>5.04</c:v>
                </c:pt>
                <c:pt idx="2009">
                  <c:v>4.9400000000000004</c:v>
                </c:pt>
                <c:pt idx="2010">
                  <c:v>4.87</c:v>
                </c:pt>
                <c:pt idx="2011">
                  <c:v>4.92</c:v>
                </c:pt>
                <c:pt idx="2012">
                  <c:v>5</c:v>
                </c:pt>
                <c:pt idx="2013">
                  <c:v>5.03</c:v>
                </c:pt>
                <c:pt idx="2014">
                  <c:v>4.9800000000000004</c:v>
                </c:pt>
                <c:pt idx="2015">
                  <c:v>4.91</c:v>
                </c:pt>
                <c:pt idx="2016">
                  <c:v>4.83</c:v>
                </c:pt>
                <c:pt idx="2017">
                  <c:v>4.78</c:v>
                </c:pt>
                <c:pt idx="2018">
                  <c:v>4.71</c:v>
                </c:pt>
                <c:pt idx="2019">
                  <c:v>4.8099999999999996</c:v>
                </c:pt>
                <c:pt idx="2020">
                  <c:v>4.9400000000000004</c:v>
                </c:pt>
                <c:pt idx="2021">
                  <c:v>5.05</c:v>
                </c:pt>
                <c:pt idx="2022">
                  <c:v>5.14</c:v>
                </c:pt>
                <c:pt idx="2023">
                  <c:v>5.09</c:v>
                </c:pt>
                <c:pt idx="2024">
                  <c:v>5.0599999999999996</c:v>
                </c:pt>
                <c:pt idx="2025">
                  <c:v>4.99</c:v>
                </c:pt>
                <c:pt idx="2026">
                  <c:v>4.9800000000000004</c:v>
                </c:pt>
                <c:pt idx="2027">
                  <c:v>5.01</c:v>
                </c:pt>
                <c:pt idx="2028">
                  <c:v>4.97</c:v>
                </c:pt>
                <c:pt idx="2029">
                  <c:v>4.93</c:v>
                </c:pt>
                <c:pt idx="2030">
                  <c:v>5.05</c:v>
                </c:pt>
                <c:pt idx="2031">
                  <c:v>4.97</c:v>
                </c:pt>
                <c:pt idx="2032">
                  <c:v>4.95</c:v>
                </c:pt>
                <c:pt idx="2033">
                  <c:v>4.96</c:v>
                </c:pt>
                <c:pt idx="2034">
                  <c:v>4.99</c:v>
                </c:pt>
                <c:pt idx="2035">
                  <c:v>5.08</c:v>
                </c:pt>
                <c:pt idx="2036">
                  <c:v>5.21</c:v>
                </c:pt>
                <c:pt idx="2037">
                  <c:v>5.07</c:v>
                </c:pt>
                <c:pt idx="2038">
                  <c:v>5.07</c:v>
                </c:pt>
                <c:pt idx="2039">
                  <c:v>5.0599999999999996</c:v>
                </c:pt>
                <c:pt idx="2040">
                  <c:v>5</c:v>
                </c:pt>
                <c:pt idx="2041">
                  <c:v>4.93</c:v>
                </c:pt>
                <c:pt idx="2042">
                  <c:v>4.84</c:v>
                </c:pt>
                <c:pt idx="2043">
                  <c:v>4.78</c:v>
                </c:pt>
                <c:pt idx="2044">
                  <c:v>4.79</c:v>
                </c:pt>
                <c:pt idx="2045">
                  <c:v>4.72</c:v>
                </c:pt>
                <c:pt idx="2046">
                  <c:v>4.75</c:v>
                </c:pt>
                <c:pt idx="2047">
                  <c:v>4.6900000000000004</c:v>
                </c:pt>
                <c:pt idx="2048">
                  <c:v>4.58</c:v>
                </c:pt>
                <c:pt idx="2049">
                  <c:v>4.57</c:v>
                </c:pt>
                <c:pt idx="2050">
                  <c:v>4.57</c:v>
                </c:pt>
                <c:pt idx="2051">
                  <c:v>4.5599999999999996</c:v>
                </c:pt>
                <c:pt idx="2052">
                  <c:v>4.54</c:v>
                </c:pt>
                <c:pt idx="2053">
                  <c:v>4.49</c:v>
                </c:pt>
                <c:pt idx="2054">
                  <c:v>4.4400000000000004</c:v>
                </c:pt>
                <c:pt idx="2055">
                  <c:v>4.42</c:v>
                </c:pt>
                <c:pt idx="2056">
                  <c:v>4.3600000000000003</c:v>
                </c:pt>
                <c:pt idx="2057">
                  <c:v>4.32</c:v>
                </c:pt>
                <c:pt idx="2058">
                  <c:v>4.3499999999999996</c:v>
                </c:pt>
                <c:pt idx="2059">
                  <c:v>4.37</c:v>
                </c:pt>
                <c:pt idx="2060">
                  <c:v>4.37</c:v>
                </c:pt>
                <c:pt idx="2061">
                  <c:v>4.32</c:v>
                </c:pt>
                <c:pt idx="2062">
                  <c:v>4.2699999999999996</c:v>
                </c:pt>
                <c:pt idx="2063">
                  <c:v>4.1900000000000004</c:v>
                </c:pt>
                <c:pt idx="2064">
                  <c:v>4.21</c:v>
                </c:pt>
                <c:pt idx="2065">
                  <c:v>4.2300000000000004</c:v>
                </c:pt>
                <c:pt idx="2066">
                  <c:v>4.24</c:v>
                </c:pt>
                <c:pt idx="2067">
                  <c:v>4.17</c:v>
                </c:pt>
                <c:pt idx="2068">
                  <c:v>4.3899999999999997</c:v>
                </c:pt>
                <c:pt idx="2069">
                  <c:v>4.4000000000000004</c:v>
                </c:pt>
                <c:pt idx="2070">
                  <c:v>4.46</c:v>
                </c:pt>
                <c:pt idx="2071">
                  <c:v>4.6100000000000003</c:v>
                </c:pt>
                <c:pt idx="2072">
                  <c:v>4.83</c:v>
                </c:pt>
                <c:pt idx="2073">
                  <c:v>4.8099999999999996</c:v>
                </c:pt>
                <c:pt idx="2074">
                  <c:v>4.8600000000000003</c:v>
                </c:pt>
                <c:pt idx="2075">
                  <c:v>4.7699999999999996</c:v>
                </c:pt>
                <c:pt idx="2076">
                  <c:v>4.71</c:v>
                </c:pt>
                <c:pt idx="2077">
                  <c:v>4.74</c:v>
                </c:pt>
                <c:pt idx="2078">
                  <c:v>4.8</c:v>
                </c:pt>
                <c:pt idx="2079">
                  <c:v>4.8099999999999996</c:v>
                </c:pt>
                <c:pt idx="2080">
                  <c:v>5.05</c:v>
                </c:pt>
                <c:pt idx="2081">
                  <c:v>5</c:v>
                </c:pt>
                <c:pt idx="2082">
                  <c:v>4.95</c:v>
                </c:pt>
                <c:pt idx="2083">
                  <c:v>4.87</c:v>
                </c:pt>
                <c:pt idx="2084">
                  <c:v>4.88</c:v>
                </c:pt>
                <c:pt idx="2085">
                  <c:v>4.76</c:v>
                </c:pt>
                <c:pt idx="2086">
                  <c:v>4.8099999999999996</c:v>
                </c:pt>
                <c:pt idx="2087">
                  <c:v>4.8600000000000003</c:v>
                </c:pt>
                <c:pt idx="2088">
                  <c:v>4.87</c:v>
                </c:pt>
                <c:pt idx="2089">
                  <c:v>4.91</c:v>
                </c:pt>
                <c:pt idx="2090">
                  <c:v>4.8</c:v>
                </c:pt>
                <c:pt idx="2091">
                  <c:v>4.78</c:v>
                </c:pt>
                <c:pt idx="2092">
                  <c:v>4.71</c:v>
                </c:pt>
                <c:pt idx="2093">
                  <c:v>4.63</c:v>
                </c:pt>
                <c:pt idx="2094">
                  <c:v>4.6100000000000003</c:v>
                </c:pt>
                <c:pt idx="2095">
                  <c:v>4.5999999999999996</c:v>
                </c:pt>
                <c:pt idx="2096">
                  <c:v>4.55</c:v>
                </c:pt>
                <c:pt idx="2097">
                  <c:v>4.49</c:v>
                </c:pt>
                <c:pt idx="2098">
                  <c:v>4.5</c:v>
                </c:pt>
                <c:pt idx="2099">
                  <c:v>4.5</c:v>
                </c:pt>
                <c:pt idx="2100">
                  <c:v>4.51</c:v>
                </c:pt>
                <c:pt idx="2101">
                  <c:v>4.5999999999999996</c:v>
                </c:pt>
                <c:pt idx="2102">
                  <c:v>4.51</c:v>
                </c:pt>
                <c:pt idx="2103">
                  <c:v>4.5199999999999996</c:v>
                </c:pt>
                <c:pt idx="2104">
                  <c:v>4.55</c:v>
                </c:pt>
                <c:pt idx="2105">
                  <c:v>4.3899999999999997</c:v>
                </c:pt>
                <c:pt idx="2106">
                  <c:v>4.32</c:v>
                </c:pt>
                <c:pt idx="2107">
                  <c:v>4.1500000000000004</c:v>
                </c:pt>
                <c:pt idx="2108">
                  <c:v>4.22</c:v>
                </c:pt>
                <c:pt idx="2109">
                  <c:v>4.22</c:v>
                </c:pt>
                <c:pt idx="2110">
                  <c:v>4.12</c:v>
                </c:pt>
                <c:pt idx="2111">
                  <c:v>4.09</c:v>
                </c:pt>
                <c:pt idx="2112">
                  <c:v>4.09</c:v>
                </c:pt>
                <c:pt idx="2113">
                  <c:v>4.01</c:v>
                </c:pt>
                <c:pt idx="2114">
                  <c:v>3.94</c:v>
                </c:pt>
                <c:pt idx="2115">
                  <c:v>4.12</c:v>
                </c:pt>
                <c:pt idx="2116">
                  <c:v>4.1100000000000003</c:v>
                </c:pt>
                <c:pt idx="2117">
                  <c:v>4.0999999999999996</c:v>
                </c:pt>
                <c:pt idx="2118">
                  <c:v>4</c:v>
                </c:pt>
                <c:pt idx="2119">
                  <c:v>3.99</c:v>
                </c:pt>
                <c:pt idx="2120">
                  <c:v>4</c:v>
                </c:pt>
                <c:pt idx="2121">
                  <c:v>3.98</c:v>
                </c:pt>
                <c:pt idx="2122">
                  <c:v>4</c:v>
                </c:pt>
                <c:pt idx="2123">
                  <c:v>3.99</c:v>
                </c:pt>
                <c:pt idx="2124">
                  <c:v>3.94</c:v>
                </c:pt>
                <c:pt idx="2125">
                  <c:v>3.91</c:v>
                </c:pt>
                <c:pt idx="2126">
                  <c:v>3.95</c:v>
                </c:pt>
                <c:pt idx="2127">
                  <c:v>3.91</c:v>
                </c:pt>
                <c:pt idx="2128">
                  <c:v>3.89</c:v>
                </c:pt>
                <c:pt idx="2129">
                  <c:v>3.88</c:v>
                </c:pt>
                <c:pt idx="2130">
                  <c:v>3.98</c:v>
                </c:pt>
                <c:pt idx="2131">
                  <c:v>3.87</c:v>
                </c:pt>
                <c:pt idx="2132">
                  <c:v>3.87</c:v>
                </c:pt>
                <c:pt idx="2133">
                  <c:v>3.87</c:v>
                </c:pt>
                <c:pt idx="2134">
                  <c:v>3.95</c:v>
                </c:pt>
                <c:pt idx="2135">
                  <c:v>3.9</c:v>
                </c:pt>
                <c:pt idx="2136">
                  <c:v>3.88</c:v>
                </c:pt>
                <c:pt idx="2137">
                  <c:v>3.92</c:v>
                </c:pt>
                <c:pt idx="2138">
                  <c:v>4.08</c:v>
                </c:pt>
                <c:pt idx="2139">
                  <c:v>3.99</c:v>
                </c:pt>
                <c:pt idx="2140">
                  <c:v>3.98</c:v>
                </c:pt>
                <c:pt idx="2141">
                  <c:v>3.88</c:v>
                </c:pt>
                <c:pt idx="2142">
                  <c:v>3.9</c:v>
                </c:pt>
                <c:pt idx="2143">
                  <c:v>3.88</c:v>
                </c:pt>
                <c:pt idx="2144">
                  <c:v>3.84</c:v>
                </c:pt>
                <c:pt idx="2145">
                  <c:v>3.83</c:v>
                </c:pt>
                <c:pt idx="2146">
                  <c:v>3.79</c:v>
                </c:pt>
                <c:pt idx="2147">
                  <c:v>3.78</c:v>
                </c:pt>
                <c:pt idx="2148">
                  <c:v>3.75</c:v>
                </c:pt>
                <c:pt idx="2149">
                  <c:v>3.67</c:v>
                </c:pt>
                <c:pt idx="2150">
                  <c:v>3.71</c:v>
                </c:pt>
                <c:pt idx="2151">
                  <c:v>3.66</c:v>
                </c:pt>
                <c:pt idx="2152">
                  <c:v>3.66</c:v>
                </c:pt>
                <c:pt idx="2153">
                  <c:v>3.62</c:v>
                </c:pt>
                <c:pt idx="2154">
                  <c:v>3.56</c:v>
                </c:pt>
                <c:pt idx="2155">
                  <c:v>3.53</c:v>
                </c:pt>
                <c:pt idx="2156">
                  <c:v>3.49</c:v>
                </c:pt>
                <c:pt idx="2157">
                  <c:v>3.55</c:v>
                </c:pt>
                <c:pt idx="2158">
                  <c:v>3.59</c:v>
                </c:pt>
                <c:pt idx="2159">
                  <c:v>3.62</c:v>
                </c:pt>
                <c:pt idx="2160">
                  <c:v>3.66</c:v>
                </c:pt>
                <c:pt idx="2161">
                  <c:v>3.59</c:v>
                </c:pt>
                <c:pt idx="2162">
                  <c:v>3.55</c:v>
                </c:pt>
                <c:pt idx="2163">
                  <c:v>3.55</c:v>
                </c:pt>
                <c:pt idx="2164">
                  <c:v>3.49</c:v>
                </c:pt>
                <c:pt idx="2165">
                  <c:v>3.4</c:v>
                </c:pt>
                <c:pt idx="2166">
                  <c:v>3.36</c:v>
                </c:pt>
                <c:pt idx="2167">
                  <c:v>3.39</c:v>
                </c:pt>
                <c:pt idx="2168">
                  <c:v>3.37</c:v>
                </c:pt>
                <c:pt idx="2169">
                  <c:v>3.41</c:v>
                </c:pt>
                <c:pt idx="2170">
                  <c:v>3.39</c:v>
                </c:pt>
                <c:pt idx="2171">
                  <c:v>3.4</c:v>
                </c:pt>
                <c:pt idx="2172">
                  <c:v>3.34</c:v>
                </c:pt>
                <c:pt idx="2173">
                  <c:v>3.31</c:v>
                </c:pt>
                <c:pt idx="2174">
                  <c:v>3.32</c:v>
                </c:pt>
                <c:pt idx="2175">
                  <c:v>3.34</c:v>
                </c:pt>
                <c:pt idx="2176">
                  <c:v>3.32</c:v>
                </c:pt>
                <c:pt idx="2177">
                  <c:v>3.37</c:v>
                </c:pt>
                <c:pt idx="2178">
                  <c:v>3.35</c:v>
                </c:pt>
                <c:pt idx="2179">
                  <c:v>3.34</c:v>
                </c:pt>
                <c:pt idx="2180">
                  <c:v>3.4</c:v>
                </c:pt>
                <c:pt idx="2181">
                  <c:v>3.38</c:v>
                </c:pt>
                <c:pt idx="2182">
                  <c:v>3.42</c:v>
                </c:pt>
                <c:pt idx="2183">
                  <c:v>3.53</c:v>
                </c:pt>
                <c:pt idx="2184">
                  <c:v>3.53</c:v>
                </c:pt>
                <c:pt idx="2185">
                  <c:v>3.53</c:v>
                </c:pt>
                <c:pt idx="2186">
                  <c:v>3.56</c:v>
                </c:pt>
                <c:pt idx="2187">
                  <c:v>3.51</c:v>
                </c:pt>
                <c:pt idx="2188">
                  <c:v>3.52</c:v>
                </c:pt>
                <c:pt idx="2189">
                  <c:v>3.63</c:v>
                </c:pt>
                <c:pt idx="2190">
                  <c:v>3.54</c:v>
                </c:pt>
                <c:pt idx="2191">
                  <c:v>3.57</c:v>
                </c:pt>
                <c:pt idx="2192">
                  <c:v>3.54</c:v>
                </c:pt>
                <c:pt idx="2193">
                  <c:v>3.43</c:v>
                </c:pt>
                <c:pt idx="2194">
                  <c:v>3.41</c:v>
                </c:pt>
                <c:pt idx="2195">
                  <c:v>3.4</c:v>
                </c:pt>
                <c:pt idx="2196">
                  <c:v>3.35</c:v>
                </c:pt>
                <c:pt idx="2197">
                  <c:v>3.42</c:v>
                </c:pt>
                <c:pt idx="2198">
                  <c:v>3.51</c:v>
                </c:pt>
                <c:pt idx="2199">
                  <c:v>3.59</c:v>
                </c:pt>
                <c:pt idx="2200">
                  <c:v>3.81</c:v>
                </c:pt>
                <c:pt idx="2201">
                  <c:v>3.91</c:v>
                </c:pt>
                <c:pt idx="2202">
                  <c:v>3.98</c:v>
                </c:pt>
                <c:pt idx="2203">
                  <c:v>3.93</c:v>
                </c:pt>
                <c:pt idx="2204">
                  <c:v>4.46</c:v>
                </c:pt>
                <c:pt idx="2205">
                  <c:v>4.29</c:v>
                </c:pt>
                <c:pt idx="2206">
                  <c:v>4.51</c:v>
                </c:pt>
                <c:pt idx="2207">
                  <c:v>4.37</c:v>
                </c:pt>
                <c:pt idx="2208">
                  <c:v>4.3099999999999996</c:v>
                </c:pt>
                <c:pt idx="2209">
                  <c:v>4.3899999999999997</c:v>
                </c:pt>
                <c:pt idx="2210">
                  <c:v>4.4000000000000004</c:v>
                </c:pt>
                <c:pt idx="2211">
                  <c:v>4.4000000000000004</c:v>
                </c:pt>
                <c:pt idx="2212">
                  <c:v>4.58</c:v>
                </c:pt>
                <c:pt idx="2213">
                  <c:v>4.51</c:v>
                </c:pt>
                <c:pt idx="2214">
                  <c:v>4.57</c:v>
                </c:pt>
                <c:pt idx="2215">
                  <c:v>4.57</c:v>
                </c:pt>
                <c:pt idx="2216">
                  <c:v>4.5</c:v>
                </c:pt>
                <c:pt idx="2217">
                  <c:v>4.32</c:v>
                </c:pt>
                <c:pt idx="2218">
                  <c:v>4.22</c:v>
                </c:pt>
                <c:pt idx="2219">
                  <c:v>4.2300000000000004</c:v>
                </c:pt>
                <c:pt idx="2220">
                  <c:v>4.28</c:v>
                </c:pt>
                <c:pt idx="2221">
                  <c:v>4.13</c:v>
                </c:pt>
                <c:pt idx="2222">
                  <c:v>4.0999999999999996</c:v>
                </c:pt>
                <c:pt idx="2223">
                  <c:v>4.16</c:v>
                </c:pt>
                <c:pt idx="2224">
                  <c:v>4.3499999999999996</c:v>
                </c:pt>
                <c:pt idx="2225">
                  <c:v>4.22</c:v>
                </c:pt>
                <c:pt idx="2226">
                  <c:v>4.29</c:v>
                </c:pt>
                <c:pt idx="2227">
                  <c:v>4.46</c:v>
                </c:pt>
                <c:pt idx="2228">
                  <c:v>4.42</c:v>
                </c:pt>
                <c:pt idx="2229">
                  <c:v>4.47</c:v>
                </c:pt>
                <c:pt idx="2230">
                  <c:v>4.4800000000000004</c:v>
                </c:pt>
                <c:pt idx="2231">
                  <c:v>4.53</c:v>
                </c:pt>
                <c:pt idx="2232">
                  <c:v>4.51</c:v>
                </c:pt>
                <c:pt idx="2233">
                  <c:v>4.41</c:v>
                </c:pt>
                <c:pt idx="2234">
                  <c:v>4.3899999999999997</c:v>
                </c:pt>
                <c:pt idx="2235">
                  <c:v>4.32</c:v>
                </c:pt>
                <c:pt idx="2236">
                  <c:v>4.2300000000000004</c:v>
                </c:pt>
                <c:pt idx="2237">
                  <c:v>4.28</c:v>
                </c:pt>
                <c:pt idx="2238">
                  <c:v>4.33</c:v>
                </c:pt>
                <c:pt idx="2239">
                  <c:v>4.37</c:v>
                </c:pt>
                <c:pt idx="2240">
                  <c:v>4.28</c:v>
                </c:pt>
                <c:pt idx="2241">
                  <c:v>4.37</c:v>
                </c:pt>
                <c:pt idx="2242">
                  <c:v>4.32</c:v>
                </c:pt>
                <c:pt idx="2243">
                  <c:v>4.4000000000000004</c:v>
                </c:pt>
                <c:pt idx="2244">
                  <c:v>4.41</c:v>
                </c:pt>
                <c:pt idx="2245">
                  <c:v>4.34</c:v>
                </c:pt>
                <c:pt idx="2246">
                  <c:v>4.2699999999999996</c:v>
                </c:pt>
                <c:pt idx="2247">
                  <c:v>4.33</c:v>
                </c:pt>
                <c:pt idx="2248">
                  <c:v>4.29</c:v>
                </c:pt>
                <c:pt idx="2249">
                  <c:v>4.21</c:v>
                </c:pt>
                <c:pt idx="2250">
                  <c:v>4.2</c:v>
                </c:pt>
                <c:pt idx="2251">
                  <c:v>4.1399999999999997</c:v>
                </c:pt>
                <c:pt idx="2252">
                  <c:v>4.12</c:v>
                </c:pt>
                <c:pt idx="2253">
                  <c:v>4.1399999999999997</c:v>
                </c:pt>
                <c:pt idx="2254">
                  <c:v>4.2</c:v>
                </c:pt>
                <c:pt idx="2255">
                  <c:v>4.17</c:v>
                </c:pt>
                <c:pt idx="2256">
                  <c:v>4.1399999999999997</c:v>
                </c:pt>
                <c:pt idx="2257">
                  <c:v>4.12</c:v>
                </c:pt>
                <c:pt idx="2258">
                  <c:v>4.1500000000000004</c:v>
                </c:pt>
                <c:pt idx="2259">
                  <c:v>4.13</c:v>
                </c:pt>
                <c:pt idx="2260">
                  <c:v>4.13</c:v>
                </c:pt>
                <c:pt idx="2261">
                  <c:v>4.12</c:v>
                </c:pt>
                <c:pt idx="2262">
                  <c:v>4.1399999999999997</c:v>
                </c:pt>
                <c:pt idx="2263">
                  <c:v>4.12</c:v>
                </c:pt>
                <c:pt idx="2264">
                  <c:v>4.0999999999999996</c:v>
                </c:pt>
                <c:pt idx="2265">
                  <c:v>4.0999999999999996</c:v>
                </c:pt>
                <c:pt idx="2266">
                  <c:v>4.0999999999999996</c:v>
                </c:pt>
                <c:pt idx="2267">
                  <c:v>4.12</c:v>
                </c:pt>
                <c:pt idx="2268">
                  <c:v>4.2300000000000004</c:v>
                </c:pt>
                <c:pt idx="2269">
                  <c:v>4.2</c:v>
                </c:pt>
                <c:pt idx="2270">
                  <c:v>4.1900000000000004</c:v>
                </c:pt>
                <c:pt idx="2271">
                  <c:v>4.12</c:v>
                </c:pt>
                <c:pt idx="2272">
                  <c:v>3.97</c:v>
                </c:pt>
                <c:pt idx="2273">
                  <c:v>3.92</c:v>
                </c:pt>
                <c:pt idx="2274">
                  <c:v>3.98</c:v>
                </c:pt>
                <c:pt idx="2275">
                  <c:v>4.0199999999999996</c:v>
                </c:pt>
                <c:pt idx="2276">
                  <c:v>4.01</c:v>
                </c:pt>
                <c:pt idx="2277">
                  <c:v>3.99</c:v>
                </c:pt>
                <c:pt idx="2278">
                  <c:v>3.97</c:v>
                </c:pt>
                <c:pt idx="2279">
                  <c:v>3.89</c:v>
                </c:pt>
                <c:pt idx="2280">
                  <c:v>3.93</c:v>
                </c:pt>
                <c:pt idx="2281">
                  <c:v>3.8</c:v>
                </c:pt>
                <c:pt idx="2282">
                  <c:v>3.83</c:v>
                </c:pt>
                <c:pt idx="2283">
                  <c:v>3.87</c:v>
                </c:pt>
                <c:pt idx="2284">
                  <c:v>3.73</c:v>
                </c:pt>
                <c:pt idx="2285">
                  <c:v>3.66</c:v>
                </c:pt>
                <c:pt idx="2286">
                  <c:v>3.63</c:v>
                </c:pt>
                <c:pt idx="2287">
                  <c:v>3.66</c:v>
                </c:pt>
                <c:pt idx="2288">
                  <c:v>3.59</c:v>
                </c:pt>
                <c:pt idx="2289">
                  <c:v>3.69</c:v>
                </c:pt>
                <c:pt idx="2290">
                  <c:v>3.76</c:v>
                </c:pt>
                <c:pt idx="2291">
                  <c:v>3.8</c:v>
                </c:pt>
                <c:pt idx="2292">
                  <c:v>3.75</c:v>
                </c:pt>
                <c:pt idx="2293">
                  <c:v>3.86</c:v>
                </c:pt>
                <c:pt idx="2294">
                  <c:v>3.78</c:v>
                </c:pt>
                <c:pt idx="2295">
                  <c:v>3.69</c:v>
                </c:pt>
                <c:pt idx="2296">
                  <c:v>3.7</c:v>
                </c:pt>
                <c:pt idx="2297">
                  <c:v>3.66</c:v>
                </c:pt>
                <c:pt idx="2298">
                  <c:v>3.67</c:v>
                </c:pt>
                <c:pt idx="2299">
                  <c:v>3.65</c:v>
                </c:pt>
                <c:pt idx="2300">
                  <c:v>3.68</c:v>
                </c:pt>
                <c:pt idx="2301">
                  <c:v>3.8</c:v>
                </c:pt>
                <c:pt idx="2302">
                  <c:v>3.85</c:v>
                </c:pt>
                <c:pt idx="2303">
                  <c:v>3.84</c:v>
                </c:pt>
                <c:pt idx="2304">
                  <c:v>3.87</c:v>
                </c:pt>
                <c:pt idx="2305">
                  <c:v>3.87</c:v>
                </c:pt>
                <c:pt idx="2306">
                  <c:v>4.04</c:v>
                </c:pt>
                <c:pt idx="2307">
                  <c:v>4</c:v>
                </c:pt>
                <c:pt idx="2308">
                  <c:v>4.0199999999999996</c:v>
                </c:pt>
                <c:pt idx="2309">
                  <c:v>4.08</c:v>
                </c:pt>
                <c:pt idx="2310">
                  <c:v>4.04</c:v>
                </c:pt>
                <c:pt idx="2311">
                  <c:v>4.09</c:v>
                </c:pt>
                <c:pt idx="2312">
                  <c:v>4.04</c:v>
                </c:pt>
                <c:pt idx="2313">
                  <c:v>3.98</c:v>
                </c:pt>
                <c:pt idx="2314">
                  <c:v>3.91</c:v>
                </c:pt>
                <c:pt idx="2315">
                  <c:v>3.94</c:v>
                </c:pt>
                <c:pt idx="2316">
                  <c:v>3.93</c:v>
                </c:pt>
                <c:pt idx="2317">
                  <c:v>3.84</c:v>
                </c:pt>
                <c:pt idx="2318">
                  <c:v>3.89</c:v>
                </c:pt>
                <c:pt idx="2319">
                  <c:v>3.9</c:v>
                </c:pt>
                <c:pt idx="2320">
                  <c:v>3.91</c:v>
                </c:pt>
                <c:pt idx="2321">
                  <c:v>3.86</c:v>
                </c:pt>
                <c:pt idx="2322">
                  <c:v>3.85</c:v>
                </c:pt>
                <c:pt idx="2323">
                  <c:v>3.76</c:v>
                </c:pt>
                <c:pt idx="2324">
                  <c:v>3.82</c:v>
                </c:pt>
                <c:pt idx="2325">
                  <c:v>3.79</c:v>
                </c:pt>
                <c:pt idx="2326">
                  <c:v>3.76</c:v>
                </c:pt>
                <c:pt idx="2327">
                  <c:v>3.87</c:v>
                </c:pt>
                <c:pt idx="2328">
                  <c:v>3.98</c:v>
                </c:pt>
                <c:pt idx="2329">
                  <c:v>3.97</c:v>
                </c:pt>
                <c:pt idx="2330">
                  <c:v>3.95</c:v>
                </c:pt>
                <c:pt idx="2331">
                  <c:v>3.93</c:v>
                </c:pt>
                <c:pt idx="2332">
                  <c:v>3.95</c:v>
                </c:pt>
                <c:pt idx="2333">
                  <c:v>3.97</c:v>
                </c:pt>
                <c:pt idx="2334">
                  <c:v>3.96</c:v>
                </c:pt>
                <c:pt idx="2335">
                  <c:v>4.01</c:v>
                </c:pt>
                <c:pt idx="2336">
                  <c:v>3.97</c:v>
                </c:pt>
                <c:pt idx="2337">
                  <c:v>3.92</c:v>
                </c:pt>
                <c:pt idx="2338">
                  <c:v>3.81</c:v>
                </c:pt>
                <c:pt idx="2339">
                  <c:v>3.79</c:v>
                </c:pt>
                <c:pt idx="2340">
                  <c:v>3.72</c:v>
                </c:pt>
                <c:pt idx="2341">
                  <c:v>3.65</c:v>
                </c:pt>
                <c:pt idx="2342">
                  <c:v>3.65</c:v>
                </c:pt>
                <c:pt idx="2343">
                  <c:v>3.62</c:v>
                </c:pt>
                <c:pt idx="2344">
                  <c:v>3.64</c:v>
                </c:pt>
                <c:pt idx="2345">
                  <c:v>3.68</c:v>
                </c:pt>
                <c:pt idx="2346">
                  <c:v>3.73</c:v>
                </c:pt>
                <c:pt idx="2347">
                  <c:v>3.71</c:v>
                </c:pt>
                <c:pt idx="2348">
                  <c:v>3.71</c:v>
                </c:pt>
                <c:pt idx="2349">
                  <c:v>3.59</c:v>
                </c:pt>
                <c:pt idx="2350">
                  <c:v>3.58</c:v>
                </c:pt>
                <c:pt idx="2351">
                  <c:v>3.59</c:v>
                </c:pt>
                <c:pt idx="2352">
                  <c:v>3.66</c:v>
                </c:pt>
                <c:pt idx="2353">
                  <c:v>3.61</c:v>
                </c:pt>
                <c:pt idx="2354">
                  <c:v>3.57</c:v>
                </c:pt>
                <c:pt idx="2355">
                  <c:v>3.58</c:v>
                </c:pt>
                <c:pt idx="2356">
                  <c:v>3.64</c:v>
                </c:pt>
                <c:pt idx="2357">
                  <c:v>3.66</c:v>
                </c:pt>
                <c:pt idx="2358">
                  <c:v>3.6</c:v>
                </c:pt>
                <c:pt idx="2359">
                  <c:v>3.54</c:v>
                </c:pt>
                <c:pt idx="2360">
                  <c:v>3.56</c:v>
                </c:pt>
                <c:pt idx="2361">
                  <c:v>3.48</c:v>
                </c:pt>
                <c:pt idx="2362">
                  <c:v>3.41</c:v>
                </c:pt>
                <c:pt idx="2363">
                  <c:v>3.42</c:v>
                </c:pt>
                <c:pt idx="2364">
                  <c:v>3.45</c:v>
                </c:pt>
                <c:pt idx="2365">
                  <c:v>3.48</c:v>
                </c:pt>
                <c:pt idx="2366">
                  <c:v>3.43</c:v>
                </c:pt>
                <c:pt idx="2367">
                  <c:v>3.45</c:v>
                </c:pt>
                <c:pt idx="2368">
                  <c:v>3.43</c:v>
                </c:pt>
                <c:pt idx="2369">
                  <c:v>3.43</c:v>
                </c:pt>
                <c:pt idx="2370">
                  <c:v>3.46</c:v>
                </c:pt>
                <c:pt idx="2371">
                  <c:v>3.44</c:v>
                </c:pt>
                <c:pt idx="2372">
                  <c:v>3.5</c:v>
                </c:pt>
                <c:pt idx="2373">
                  <c:v>3.48</c:v>
                </c:pt>
                <c:pt idx="2374">
                  <c:v>3.42</c:v>
                </c:pt>
                <c:pt idx="2375">
                  <c:v>3.42</c:v>
                </c:pt>
                <c:pt idx="2376">
                  <c:v>3.47</c:v>
                </c:pt>
                <c:pt idx="2377">
                  <c:v>3.52</c:v>
                </c:pt>
                <c:pt idx="2378">
                  <c:v>3.47</c:v>
                </c:pt>
                <c:pt idx="2379">
                  <c:v>3.54</c:v>
                </c:pt>
                <c:pt idx="2380">
                  <c:v>3.57</c:v>
                </c:pt>
                <c:pt idx="2381">
                  <c:v>3.94</c:v>
                </c:pt>
                <c:pt idx="2382">
                  <c:v>4.03</c:v>
                </c:pt>
                <c:pt idx="2383">
                  <c:v>4.08</c:v>
                </c:pt>
                <c:pt idx="2384">
                  <c:v>4.13</c:v>
                </c:pt>
                <c:pt idx="2385">
                  <c:v>4.16</c:v>
                </c:pt>
                <c:pt idx="2386">
                  <c:v>4.3</c:v>
                </c:pt>
                <c:pt idx="2387">
                  <c:v>4.32</c:v>
                </c:pt>
                <c:pt idx="2388">
                  <c:v>4.2</c:v>
                </c:pt>
                <c:pt idx="2389">
                  <c:v>4.12</c:v>
                </c:pt>
                <c:pt idx="2390">
                  <c:v>4.09</c:v>
                </c:pt>
                <c:pt idx="2391">
                  <c:v>4.1900000000000004</c:v>
                </c:pt>
                <c:pt idx="2392">
                  <c:v>4.1900000000000004</c:v>
                </c:pt>
                <c:pt idx="2393">
                  <c:v>4.17</c:v>
                </c:pt>
                <c:pt idx="2394">
                  <c:v>4.1500000000000004</c:v>
                </c:pt>
                <c:pt idx="2395">
                  <c:v>4.16</c:v>
                </c:pt>
                <c:pt idx="2396">
                  <c:v>4.0999999999999996</c:v>
                </c:pt>
                <c:pt idx="2397">
                  <c:v>4.21</c:v>
                </c:pt>
                <c:pt idx="2398">
                  <c:v>4.3</c:v>
                </c:pt>
                <c:pt idx="2399">
                  <c:v>4.2300000000000004</c:v>
                </c:pt>
                <c:pt idx="2400">
                  <c:v>4.1399999999999997</c:v>
                </c:pt>
                <c:pt idx="2401">
                  <c:v>4.0999999999999996</c:v>
                </c:pt>
                <c:pt idx="2402">
                  <c:v>4.08</c:v>
                </c:pt>
                <c:pt idx="2403">
                  <c:v>3.97</c:v>
                </c:pt>
                <c:pt idx="2404">
                  <c:v>4.03</c:v>
                </c:pt>
                <c:pt idx="2405">
                  <c:v>4.0199999999999996</c:v>
                </c:pt>
                <c:pt idx="2406">
                  <c:v>4.05</c:v>
                </c:pt>
                <c:pt idx="2407">
                  <c:v>4.0199999999999996</c:v>
                </c:pt>
                <c:pt idx="2408">
                  <c:v>3.95</c:v>
                </c:pt>
                <c:pt idx="2409">
                  <c:v>3.94</c:v>
                </c:pt>
                <c:pt idx="2410">
                  <c:v>3.89</c:v>
                </c:pt>
                <c:pt idx="2411">
                  <c:v>3.91</c:v>
                </c:pt>
                <c:pt idx="2412">
                  <c:v>3.9</c:v>
                </c:pt>
                <c:pt idx="2413">
                  <c:v>3.88</c:v>
                </c:pt>
                <c:pt idx="2414">
                  <c:v>3.96</c:v>
                </c:pt>
                <c:pt idx="2415">
                  <c:v>4.03</c:v>
                </c:pt>
                <c:pt idx="2416">
                  <c:v>3.96</c:v>
                </c:pt>
                <c:pt idx="2417">
                  <c:v>3.92</c:v>
                </c:pt>
                <c:pt idx="2418">
                  <c:v>3.93</c:v>
                </c:pt>
                <c:pt idx="2419">
                  <c:v>3.9</c:v>
                </c:pt>
                <c:pt idx="2420">
                  <c:v>3.89</c:v>
                </c:pt>
                <c:pt idx="2421">
                  <c:v>3.86</c:v>
                </c:pt>
                <c:pt idx="2422">
                  <c:v>3.82</c:v>
                </c:pt>
                <c:pt idx="2423">
                  <c:v>3.78</c:v>
                </c:pt>
                <c:pt idx="2424">
                  <c:v>3.78</c:v>
                </c:pt>
                <c:pt idx="2425">
                  <c:v>3.83</c:v>
                </c:pt>
                <c:pt idx="2426">
                  <c:v>3.83</c:v>
                </c:pt>
                <c:pt idx="2427">
                  <c:v>3.85</c:v>
                </c:pt>
                <c:pt idx="2428">
                  <c:v>3.91</c:v>
                </c:pt>
                <c:pt idx="2429">
                  <c:v>3.88</c:v>
                </c:pt>
                <c:pt idx="2430">
                  <c:v>3.94</c:v>
                </c:pt>
                <c:pt idx="2431">
                  <c:v>3.94</c:v>
                </c:pt>
                <c:pt idx="2432">
                  <c:v>3.9</c:v>
                </c:pt>
                <c:pt idx="2433">
                  <c:v>3.95</c:v>
                </c:pt>
                <c:pt idx="2434">
                  <c:v>3.92</c:v>
                </c:pt>
                <c:pt idx="2435">
                  <c:v>3.9</c:v>
                </c:pt>
                <c:pt idx="2436">
                  <c:v>3.94</c:v>
                </c:pt>
                <c:pt idx="2437">
                  <c:v>3.93</c:v>
                </c:pt>
                <c:pt idx="2438">
                  <c:v>3.94</c:v>
                </c:pt>
                <c:pt idx="2439">
                  <c:v>3.99</c:v>
                </c:pt>
                <c:pt idx="2440">
                  <c:v>3.95</c:v>
                </c:pt>
                <c:pt idx="2441">
                  <c:v>3.99</c:v>
                </c:pt>
                <c:pt idx="2442">
                  <c:v>4.04</c:v>
                </c:pt>
                <c:pt idx="2443">
                  <c:v>4.1500000000000004</c:v>
                </c:pt>
                <c:pt idx="2444">
                  <c:v>4.22</c:v>
                </c:pt>
                <c:pt idx="2445">
                  <c:v>4.32</c:v>
                </c:pt>
                <c:pt idx="2446">
                  <c:v>4.38</c:v>
                </c:pt>
                <c:pt idx="2447">
                  <c:v>4.4000000000000004</c:v>
                </c:pt>
                <c:pt idx="2448">
                  <c:v>4.43</c:v>
                </c:pt>
                <c:pt idx="2449">
                  <c:v>4.46</c:v>
                </c:pt>
                <c:pt idx="2450">
                  <c:v>4.4400000000000004</c:v>
                </c:pt>
                <c:pt idx="2451">
                  <c:v>4.45</c:v>
                </c:pt>
                <c:pt idx="2452">
                  <c:v>4.4400000000000004</c:v>
                </c:pt>
                <c:pt idx="2453">
                  <c:v>4.4000000000000004</c:v>
                </c:pt>
                <c:pt idx="2454">
                  <c:v>4.42</c:v>
                </c:pt>
                <c:pt idx="2455">
                  <c:v>4.47</c:v>
                </c:pt>
                <c:pt idx="2456">
                  <c:v>4.58</c:v>
                </c:pt>
                <c:pt idx="2457">
                  <c:v>4.55</c:v>
                </c:pt>
                <c:pt idx="2458">
                  <c:v>4.55</c:v>
                </c:pt>
                <c:pt idx="2459">
                  <c:v>4.6100000000000003</c:v>
                </c:pt>
                <c:pt idx="2460">
                  <c:v>4.66</c:v>
                </c:pt>
                <c:pt idx="2461">
                  <c:v>4.5599999999999996</c:v>
                </c:pt>
                <c:pt idx="2462">
                  <c:v>4.54</c:v>
                </c:pt>
                <c:pt idx="2463">
                  <c:v>4.62</c:v>
                </c:pt>
                <c:pt idx="2464">
                  <c:v>4.57</c:v>
                </c:pt>
                <c:pt idx="2465">
                  <c:v>4.55</c:v>
                </c:pt>
                <c:pt idx="2466">
                  <c:v>4.5199999999999996</c:v>
                </c:pt>
                <c:pt idx="2467">
                  <c:v>4.53</c:v>
                </c:pt>
                <c:pt idx="2468">
                  <c:v>4.5199999999999996</c:v>
                </c:pt>
                <c:pt idx="2469">
                  <c:v>4.54</c:v>
                </c:pt>
                <c:pt idx="2470">
                  <c:v>4.5999999999999996</c:v>
                </c:pt>
                <c:pt idx="2471">
                  <c:v>4.59</c:v>
                </c:pt>
                <c:pt idx="2472">
                  <c:v>4.53</c:v>
                </c:pt>
                <c:pt idx="2473">
                  <c:v>4.51</c:v>
                </c:pt>
                <c:pt idx="2474">
                  <c:v>4.5199999999999996</c:v>
                </c:pt>
                <c:pt idx="2475">
                  <c:v>4.54</c:v>
                </c:pt>
                <c:pt idx="2476">
                  <c:v>4.5999999999999996</c:v>
                </c:pt>
                <c:pt idx="2477">
                  <c:v>4.6500000000000004</c:v>
                </c:pt>
                <c:pt idx="2478">
                  <c:v>4.72</c:v>
                </c:pt>
                <c:pt idx="2479">
                  <c:v>4.71</c:v>
                </c:pt>
                <c:pt idx="2480">
                  <c:v>4.9000000000000004</c:v>
                </c:pt>
                <c:pt idx="2481">
                  <c:v>4.8499999999999996</c:v>
                </c:pt>
                <c:pt idx="2482">
                  <c:v>4.8600000000000003</c:v>
                </c:pt>
                <c:pt idx="2483">
                  <c:v>4.83</c:v>
                </c:pt>
                <c:pt idx="2484">
                  <c:v>4.9400000000000004</c:v>
                </c:pt>
                <c:pt idx="2485">
                  <c:v>4.9400000000000004</c:v>
                </c:pt>
                <c:pt idx="2486">
                  <c:v>4.8099999999999996</c:v>
                </c:pt>
                <c:pt idx="2487">
                  <c:v>4.8099999999999996</c:v>
                </c:pt>
                <c:pt idx="2488">
                  <c:v>4.75</c:v>
                </c:pt>
                <c:pt idx="2489">
                  <c:v>4.63</c:v>
                </c:pt>
                <c:pt idx="2490">
                  <c:v>4.62</c:v>
                </c:pt>
                <c:pt idx="2491">
                  <c:v>4.55</c:v>
                </c:pt>
                <c:pt idx="2492">
                  <c:v>4.51</c:v>
                </c:pt>
                <c:pt idx="2493">
                  <c:v>4.45</c:v>
                </c:pt>
                <c:pt idx="2494">
                  <c:v>4.45</c:v>
                </c:pt>
                <c:pt idx="2495">
                  <c:v>4.45</c:v>
                </c:pt>
                <c:pt idx="2496">
                  <c:v>4.46</c:v>
                </c:pt>
                <c:pt idx="2497">
                  <c:v>4.41</c:v>
                </c:pt>
                <c:pt idx="2498">
                  <c:v>4.37</c:v>
                </c:pt>
                <c:pt idx="2499">
                  <c:v>4.3499999999999996</c:v>
                </c:pt>
                <c:pt idx="2500">
                  <c:v>4.3499999999999996</c:v>
                </c:pt>
                <c:pt idx="2501">
                  <c:v>4.41</c:v>
                </c:pt>
                <c:pt idx="2502">
                  <c:v>4.3099999999999996</c:v>
                </c:pt>
                <c:pt idx="2503">
                  <c:v>4.28</c:v>
                </c:pt>
                <c:pt idx="2504">
                  <c:v>4.0599999999999996</c:v>
                </c:pt>
                <c:pt idx="2505">
                  <c:v>4.08</c:v>
                </c:pt>
                <c:pt idx="2506">
                  <c:v>4.12</c:v>
                </c:pt>
                <c:pt idx="2507">
                  <c:v>4.17</c:v>
                </c:pt>
                <c:pt idx="2508">
                  <c:v>4.2</c:v>
                </c:pt>
                <c:pt idx="2509">
                  <c:v>4.1399999999999997</c:v>
                </c:pt>
                <c:pt idx="2510">
                  <c:v>4.0999999999999996</c:v>
                </c:pt>
                <c:pt idx="2511">
                  <c:v>4.07</c:v>
                </c:pt>
                <c:pt idx="2512">
                  <c:v>4.0599999999999996</c:v>
                </c:pt>
                <c:pt idx="2513">
                  <c:v>3.99</c:v>
                </c:pt>
                <c:pt idx="2514">
                  <c:v>3.82</c:v>
                </c:pt>
                <c:pt idx="2515">
                  <c:v>3.82</c:v>
                </c:pt>
                <c:pt idx="2516">
                  <c:v>3.84</c:v>
                </c:pt>
                <c:pt idx="2517">
                  <c:v>3.73</c:v>
                </c:pt>
                <c:pt idx="2518">
                  <c:v>3.75</c:v>
                </c:pt>
                <c:pt idx="2519">
                  <c:v>3.75</c:v>
                </c:pt>
                <c:pt idx="2520">
                  <c:v>3.81</c:v>
                </c:pt>
                <c:pt idx="2521">
                  <c:v>3.75</c:v>
                </c:pt>
                <c:pt idx="2522">
                  <c:v>3.75</c:v>
                </c:pt>
                <c:pt idx="2523">
                  <c:v>3.6</c:v>
                </c:pt>
                <c:pt idx="2524">
                  <c:v>3.6</c:v>
                </c:pt>
                <c:pt idx="2525">
                  <c:v>3.55</c:v>
                </c:pt>
                <c:pt idx="2526">
                  <c:v>3.58</c:v>
                </c:pt>
                <c:pt idx="2527">
                  <c:v>3.49</c:v>
                </c:pt>
                <c:pt idx="2528">
                  <c:v>3.56</c:v>
                </c:pt>
                <c:pt idx="2529">
                  <c:v>3.73</c:v>
                </c:pt>
                <c:pt idx="2530">
                  <c:v>3.64</c:v>
                </c:pt>
                <c:pt idx="2531">
                  <c:v>3.65</c:v>
                </c:pt>
                <c:pt idx="2532">
                  <c:v>3.57</c:v>
                </c:pt>
                <c:pt idx="2533">
                  <c:v>3.69</c:v>
                </c:pt>
                <c:pt idx="2534">
                  <c:v>3.75</c:v>
                </c:pt>
                <c:pt idx="2535">
                  <c:v>3.78</c:v>
                </c:pt>
                <c:pt idx="2536">
                  <c:v>3.69</c:v>
                </c:pt>
                <c:pt idx="2537">
                  <c:v>3.75</c:v>
                </c:pt>
                <c:pt idx="2538">
                  <c:v>3.66</c:v>
                </c:pt>
                <c:pt idx="2539">
                  <c:v>3.68</c:v>
                </c:pt>
                <c:pt idx="2540">
                  <c:v>3.68</c:v>
                </c:pt>
                <c:pt idx="2541">
                  <c:v>3.73</c:v>
                </c:pt>
                <c:pt idx="2542">
                  <c:v>3.73</c:v>
                </c:pt>
                <c:pt idx="2543">
                  <c:v>3.74</c:v>
                </c:pt>
                <c:pt idx="2544">
                  <c:v>3.72</c:v>
                </c:pt>
                <c:pt idx="2545">
                  <c:v>3.64</c:v>
                </c:pt>
                <c:pt idx="2546">
                  <c:v>3.65</c:v>
                </c:pt>
                <c:pt idx="2547">
                  <c:v>3.6</c:v>
                </c:pt>
                <c:pt idx="2548">
                  <c:v>3.51</c:v>
                </c:pt>
                <c:pt idx="2549">
                  <c:v>3.45</c:v>
                </c:pt>
                <c:pt idx="2550">
                  <c:v>3.47</c:v>
                </c:pt>
                <c:pt idx="2551">
                  <c:v>3.49</c:v>
                </c:pt>
                <c:pt idx="2552">
                  <c:v>3.45</c:v>
                </c:pt>
                <c:pt idx="2553">
                  <c:v>3.29</c:v>
                </c:pt>
                <c:pt idx="2554">
                  <c:v>3.36</c:v>
                </c:pt>
                <c:pt idx="2555">
                  <c:v>3.65</c:v>
                </c:pt>
                <c:pt idx="2556">
                  <c:v>3.5</c:v>
                </c:pt>
                <c:pt idx="2557">
                  <c:v>3.33</c:v>
                </c:pt>
                <c:pt idx="2558">
                  <c:v>3.33</c:v>
                </c:pt>
                <c:pt idx="2559">
                  <c:v>3.31</c:v>
                </c:pt>
                <c:pt idx="2560">
                  <c:v>3.33</c:v>
                </c:pt>
                <c:pt idx="2561">
                  <c:v>3.23</c:v>
                </c:pt>
                <c:pt idx="2562">
                  <c:v>3.26</c:v>
                </c:pt>
                <c:pt idx="2563">
                  <c:v>3.28</c:v>
                </c:pt>
                <c:pt idx="2564">
                  <c:v>3.24</c:v>
                </c:pt>
                <c:pt idx="2565">
                  <c:v>3.15</c:v>
                </c:pt>
                <c:pt idx="2566">
                  <c:v>3.18</c:v>
                </c:pt>
                <c:pt idx="2567">
                  <c:v>3.21</c:v>
                </c:pt>
                <c:pt idx="2568">
                  <c:v>3.13</c:v>
                </c:pt>
                <c:pt idx="2569">
                  <c:v>3.13</c:v>
                </c:pt>
                <c:pt idx="2570">
                  <c:v>3.07</c:v>
                </c:pt>
                <c:pt idx="2571">
                  <c:v>3.03</c:v>
                </c:pt>
                <c:pt idx="2572">
                  <c:v>2.98</c:v>
                </c:pt>
                <c:pt idx="2573">
                  <c:v>3.01</c:v>
                </c:pt>
                <c:pt idx="2574">
                  <c:v>2.99</c:v>
                </c:pt>
                <c:pt idx="2575">
                  <c:v>2.88</c:v>
                </c:pt>
                <c:pt idx="2576">
                  <c:v>2.96</c:v>
                </c:pt>
                <c:pt idx="2577">
                  <c:v>2.99</c:v>
                </c:pt>
                <c:pt idx="2578">
                  <c:v>2.91</c:v>
                </c:pt>
                <c:pt idx="2579">
                  <c:v>2.93</c:v>
                </c:pt>
                <c:pt idx="2580">
                  <c:v>2.86</c:v>
                </c:pt>
                <c:pt idx="2581">
                  <c:v>2.87</c:v>
                </c:pt>
                <c:pt idx="2582">
                  <c:v>2.9</c:v>
                </c:pt>
                <c:pt idx="2583">
                  <c:v>2.88</c:v>
                </c:pt>
                <c:pt idx="2584">
                  <c:v>2.87</c:v>
                </c:pt>
                <c:pt idx="2585">
                  <c:v>2.81</c:v>
                </c:pt>
                <c:pt idx="2586">
                  <c:v>2.8</c:v>
                </c:pt>
                <c:pt idx="2587">
                  <c:v>2.81</c:v>
                </c:pt>
                <c:pt idx="2588">
                  <c:v>2.78</c:v>
                </c:pt>
                <c:pt idx="2589">
                  <c:v>2.84</c:v>
                </c:pt>
                <c:pt idx="2590">
                  <c:v>2.72</c:v>
                </c:pt>
                <c:pt idx="2591">
                  <c:v>2.72</c:v>
                </c:pt>
                <c:pt idx="2592">
                  <c:v>2.71</c:v>
                </c:pt>
                <c:pt idx="2593">
                  <c:v>2.71</c:v>
                </c:pt>
                <c:pt idx="2594">
                  <c:v>2.67</c:v>
                </c:pt>
                <c:pt idx="2595">
                  <c:v>2.66</c:v>
                </c:pt>
                <c:pt idx="2596">
                  <c:v>2.67</c:v>
                </c:pt>
                <c:pt idx="2597">
                  <c:v>2.65</c:v>
                </c:pt>
                <c:pt idx="2598">
                  <c:v>2.79</c:v>
                </c:pt>
                <c:pt idx="2599">
                  <c:v>2.77</c:v>
                </c:pt>
                <c:pt idx="2600">
                  <c:v>2.73</c:v>
                </c:pt>
                <c:pt idx="2601">
                  <c:v>2.73</c:v>
                </c:pt>
                <c:pt idx="2602">
                  <c:v>2.73</c:v>
                </c:pt>
                <c:pt idx="2603">
                  <c:v>2.81</c:v>
                </c:pt>
                <c:pt idx="2604">
                  <c:v>2.97</c:v>
                </c:pt>
                <c:pt idx="2605">
                  <c:v>3.02</c:v>
                </c:pt>
                <c:pt idx="2606">
                  <c:v>3.05</c:v>
                </c:pt>
                <c:pt idx="2607">
                  <c:v>3.09</c:v>
                </c:pt>
                <c:pt idx="2608">
                  <c:v>3.17</c:v>
                </c:pt>
                <c:pt idx="2609">
                  <c:v>3.18</c:v>
                </c:pt>
                <c:pt idx="2610">
                  <c:v>3.13</c:v>
                </c:pt>
                <c:pt idx="2611">
                  <c:v>3.04</c:v>
                </c:pt>
                <c:pt idx="2612">
                  <c:v>2.97</c:v>
                </c:pt>
                <c:pt idx="2613">
                  <c:v>2.98</c:v>
                </c:pt>
                <c:pt idx="2614">
                  <c:v>2.96</c:v>
                </c:pt>
                <c:pt idx="2615">
                  <c:v>2.94</c:v>
                </c:pt>
                <c:pt idx="2616">
                  <c:v>3</c:v>
                </c:pt>
                <c:pt idx="2617">
                  <c:v>2.95</c:v>
                </c:pt>
                <c:pt idx="2618">
                  <c:v>2.99</c:v>
                </c:pt>
                <c:pt idx="2619">
                  <c:v>2.96</c:v>
                </c:pt>
                <c:pt idx="2620">
                  <c:v>2.93</c:v>
                </c:pt>
                <c:pt idx="2621">
                  <c:v>3.02</c:v>
                </c:pt>
                <c:pt idx="2622">
                  <c:v>2.98</c:v>
                </c:pt>
                <c:pt idx="2623">
                  <c:v>2.9</c:v>
                </c:pt>
                <c:pt idx="2624">
                  <c:v>2.88</c:v>
                </c:pt>
                <c:pt idx="2625">
                  <c:v>2.78</c:v>
                </c:pt>
                <c:pt idx="2626">
                  <c:v>2.8</c:v>
                </c:pt>
                <c:pt idx="2627">
                  <c:v>2.77</c:v>
                </c:pt>
                <c:pt idx="2628">
                  <c:v>2.87</c:v>
                </c:pt>
                <c:pt idx="2629">
                  <c:v>2.86</c:v>
                </c:pt>
                <c:pt idx="2630">
                  <c:v>2.87</c:v>
                </c:pt>
                <c:pt idx="2631">
                  <c:v>2.87</c:v>
                </c:pt>
                <c:pt idx="2632">
                  <c:v>2.88</c:v>
                </c:pt>
                <c:pt idx="2633">
                  <c:v>2.86</c:v>
                </c:pt>
                <c:pt idx="2634">
                  <c:v>2.88</c:v>
                </c:pt>
                <c:pt idx="2635">
                  <c:v>3.01</c:v>
                </c:pt>
                <c:pt idx="2636">
                  <c:v>2.99</c:v>
                </c:pt>
                <c:pt idx="2637">
                  <c:v>3.05</c:v>
                </c:pt>
                <c:pt idx="2638">
                  <c:v>3.09</c:v>
                </c:pt>
                <c:pt idx="2639">
                  <c:v>3.14</c:v>
                </c:pt>
                <c:pt idx="2640">
                  <c:v>3.09</c:v>
                </c:pt>
                <c:pt idx="2641">
                  <c:v>2.98</c:v>
                </c:pt>
                <c:pt idx="2642">
                  <c:v>3.1</c:v>
                </c:pt>
                <c:pt idx="2643">
                  <c:v>3.1</c:v>
                </c:pt>
                <c:pt idx="2644">
                  <c:v>3.11</c:v>
                </c:pt>
                <c:pt idx="2645">
                  <c:v>3.1</c:v>
                </c:pt>
                <c:pt idx="2646">
                  <c:v>3.12</c:v>
                </c:pt>
                <c:pt idx="2647">
                  <c:v>3.05</c:v>
                </c:pt>
                <c:pt idx="2648">
                  <c:v>3.11</c:v>
                </c:pt>
                <c:pt idx="2649">
                  <c:v>3.22</c:v>
                </c:pt>
                <c:pt idx="2650">
                  <c:v>3.45</c:v>
                </c:pt>
                <c:pt idx="2651">
                  <c:v>3.56</c:v>
                </c:pt>
                <c:pt idx="2652">
                  <c:v>3.55</c:v>
                </c:pt>
                <c:pt idx="2653">
                  <c:v>3.55</c:v>
                </c:pt>
                <c:pt idx="2654">
                  <c:v>3.69</c:v>
                </c:pt>
                <c:pt idx="2655">
                  <c:v>3.92</c:v>
                </c:pt>
                <c:pt idx="2656">
                  <c:v>3.89</c:v>
                </c:pt>
                <c:pt idx="2657">
                  <c:v>3.76</c:v>
                </c:pt>
                <c:pt idx="2658">
                  <c:v>3.85</c:v>
                </c:pt>
                <c:pt idx="2659">
                  <c:v>4.16</c:v>
                </c:pt>
                <c:pt idx="2660">
                  <c:v>4.42</c:v>
                </c:pt>
                <c:pt idx="2661">
                  <c:v>4.67</c:v>
                </c:pt>
                <c:pt idx="2662">
                  <c:v>4.72</c:v>
                </c:pt>
                <c:pt idx="2663">
                  <c:v>5</c:v>
                </c:pt>
                <c:pt idx="2664">
                  <c:v>5.1100000000000003</c:v>
                </c:pt>
                <c:pt idx="2665">
                  <c:v>5.0999999999999996</c:v>
                </c:pt>
                <c:pt idx="2666">
                  <c:v>5.27</c:v>
                </c:pt>
                <c:pt idx="2667">
                  <c:v>5.3</c:v>
                </c:pt>
                <c:pt idx="2668">
                  <c:v>5.25</c:v>
                </c:pt>
                <c:pt idx="2669">
                  <c:v>5.0999999999999996</c:v>
                </c:pt>
                <c:pt idx="2670">
                  <c:v>5.09</c:v>
                </c:pt>
                <c:pt idx="2671">
                  <c:v>5.23</c:v>
                </c:pt>
                <c:pt idx="2672">
                  <c:v>5.78</c:v>
                </c:pt>
                <c:pt idx="2673">
                  <c:v>5.81</c:v>
                </c:pt>
                <c:pt idx="2674">
                  <c:v>5.7</c:v>
                </c:pt>
                <c:pt idx="2675">
                  <c:v>5.3</c:v>
                </c:pt>
                <c:pt idx="2676">
                  <c:v>5.51</c:v>
                </c:pt>
                <c:pt idx="2677">
                  <c:v>5.54</c:v>
                </c:pt>
                <c:pt idx="2678">
                  <c:v>5.3</c:v>
                </c:pt>
                <c:pt idx="2679">
                  <c:v>4.99</c:v>
                </c:pt>
                <c:pt idx="2680">
                  <c:v>5.22</c:v>
                </c:pt>
                <c:pt idx="2681">
                  <c:v>5.13</c:v>
                </c:pt>
                <c:pt idx="2682">
                  <c:v>5.55</c:v>
                </c:pt>
                <c:pt idx="2683">
                  <c:v>5.66</c:v>
                </c:pt>
                <c:pt idx="2684">
                  <c:v>5.89</c:v>
                </c:pt>
                <c:pt idx="2685">
                  <c:v>6.02</c:v>
                </c:pt>
                <c:pt idx="2686">
                  <c:v>6.29</c:v>
                </c:pt>
                <c:pt idx="2687">
                  <c:v>6.7</c:v>
                </c:pt>
                <c:pt idx="2688">
                  <c:v>6.66</c:v>
                </c:pt>
                <c:pt idx="2689">
                  <c:v>6.92</c:v>
                </c:pt>
                <c:pt idx="2690">
                  <c:v>6.94</c:v>
                </c:pt>
                <c:pt idx="2691">
                  <c:v>7.08</c:v>
                </c:pt>
                <c:pt idx="2692">
                  <c:v>6.95</c:v>
                </c:pt>
                <c:pt idx="2693">
                  <c:v>7.08</c:v>
                </c:pt>
                <c:pt idx="2694">
                  <c:v>6.61</c:v>
                </c:pt>
                <c:pt idx="2695">
                  <c:v>6.58</c:v>
                </c:pt>
                <c:pt idx="2696">
                  <c:v>6.49</c:v>
                </c:pt>
                <c:pt idx="2697">
                  <c:v>6.33</c:v>
                </c:pt>
                <c:pt idx="2698">
                  <c:v>6.31</c:v>
                </c:pt>
                <c:pt idx="2699">
                  <c:v>6.27</c:v>
                </c:pt>
                <c:pt idx="2700">
                  <c:v>6.42</c:v>
                </c:pt>
                <c:pt idx="2701">
                  <c:v>6.48</c:v>
                </c:pt>
                <c:pt idx="2702">
                  <c:v>6.33</c:v>
                </c:pt>
                <c:pt idx="2703">
                  <c:v>6.15</c:v>
                </c:pt>
                <c:pt idx="2704">
                  <c:v>6.13</c:v>
                </c:pt>
                <c:pt idx="2705">
                  <c:v>6.09</c:v>
                </c:pt>
                <c:pt idx="2706">
                  <c:v>6.12</c:v>
                </c:pt>
                <c:pt idx="2707">
                  <c:v>6.32</c:v>
                </c:pt>
                <c:pt idx="2708">
                  <c:v>6.5</c:v>
                </c:pt>
                <c:pt idx="2709">
                  <c:v>6.65</c:v>
                </c:pt>
                <c:pt idx="2710">
                  <c:v>6.73</c:v>
                </c:pt>
                <c:pt idx="2711">
                  <c:v>6.6</c:v>
                </c:pt>
                <c:pt idx="2712">
                  <c:v>6.42</c:v>
                </c:pt>
                <c:pt idx="2713">
                  <c:v>6.32</c:v>
                </c:pt>
                <c:pt idx="2714">
                  <c:v>6.28</c:v>
                </c:pt>
                <c:pt idx="2715">
                  <c:v>6.27</c:v>
                </c:pt>
                <c:pt idx="2716">
                  <c:v>6.39</c:v>
                </c:pt>
                <c:pt idx="2717">
                  <c:v>6.43</c:v>
                </c:pt>
                <c:pt idx="2718">
                  <c:v>6.39</c:v>
                </c:pt>
                <c:pt idx="2719">
                  <c:v>6.35</c:v>
                </c:pt>
                <c:pt idx="2720">
                  <c:v>6.39</c:v>
                </c:pt>
                <c:pt idx="2721">
                  <c:v>6.57</c:v>
                </c:pt>
                <c:pt idx="2722">
                  <c:v>6.79</c:v>
                </c:pt>
                <c:pt idx="2723">
                  <c:v>6.71</c:v>
                </c:pt>
                <c:pt idx="2724">
                  <c:v>6.69</c:v>
                </c:pt>
                <c:pt idx="2725">
                  <c:v>6.67</c:v>
                </c:pt>
                <c:pt idx="2726">
                  <c:v>6.71</c:v>
                </c:pt>
                <c:pt idx="2727">
                  <c:v>6.81</c:v>
                </c:pt>
                <c:pt idx="2728">
                  <c:v>6.96</c:v>
                </c:pt>
                <c:pt idx="2729">
                  <c:v>6.78</c:v>
                </c:pt>
                <c:pt idx="2730">
                  <c:v>6.81</c:v>
                </c:pt>
                <c:pt idx="2731">
                  <c:v>6.9</c:v>
                </c:pt>
                <c:pt idx="2732">
                  <c:v>6.96</c:v>
                </c:pt>
                <c:pt idx="2733">
                  <c:v>7.09</c:v>
                </c:pt>
                <c:pt idx="2734">
                  <c:v>7.23</c:v>
                </c:pt>
                <c:pt idx="2735">
                  <c:v>7.18</c:v>
                </c:pt>
                <c:pt idx="2736">
                  <c:v>7.12</c:v>
                </c:pt>
                <c:pt idx="2737">
                  <c:v>7.18</c:v>
                </c:pt>
                <c:pt idx="2738">
                  <c:v>7.19</c:v>
                </c:pt>
                <c:pt idx="2739">
                  <c:v>7.31</c:v>
                </c:pt>
                <c:pt idx="2740">
                  <c:v>7.49</c:v>
                </c:pt>
                <c:pt idx="2741">
                  <c:v>7.57</c:v>
                </c:pt>
                <c:pt idx="2742">
                  <c:v>7.63</c:v>
                </c:pt>
                <c:pt idx="2743">
                  <c:v>7.79</c:v>
                </c:pt>
                <c:pt idx="2744">
                  <c:v>7.76</c:v>
                </c:pt>
                <c:pt idx="2745">
                  <c:v>7.5</c:v>
                </c:pt>
                <c:pt idx="2746">
                  <c:v>7.44</c:v>
                </c:pt>
                <c:pt idx="2747">
                  <c:v>7.29</c:v>
                </c:pt>
                <c:pt idx="2748">
                  <c:v>7.22</c:v>
                </c:pt>
                <c:pt idx="2749">
                  <c:v>7.03</c:v>
                </c:pt>
                <c:pt idx="2750">
                  <c:v>6.95</c:v>
                </c:pt>
                <c:pt idx="2751">
                  <c:v>6.67</c:v>
                </c:pt>
                <c:pt idx="2752">
                  <c:v>6.61</c:v>
                </c:pt>
                <c:pt idx="2753">
                  <c:v>6.62</c:v>
                </c:pt>
                <c:pt idx="2754">
                  <c:v>6.66</c:v>
                </c:pt>
                <c:pt idx="2755">
                  <c:v>6.6</c:v>
                </c:pt>
                <c:pt idx="2756">
                  <c:v>6.69</c:v>
                </c:pt>
                <c:pt idx="2757">
                  <c:v>6.63</c:v>
                </c:pt>
                <c:pt idx="2758">
                  <c:v>6.64</c:v>
                </c:pt>
                <c:pt idx="2759">
                  <c:v>6.77</c:v>
                </c:pt>
                <c:pt idx="2760">
                  <c:v>6.9</c:v>
                </c:pt>
                <c:pt idx="2761">
                  <c:v>6.94</c:v>
                </c:pt>
                <c:pt idx="2762">
                  <c:v>6.88</c:v>
                </c:pt>
                <c:pt idx="2763">
                  <c:v>6.74</c:v>
                </c:pt>
                <c:pt idx="2764">
                  <c:v>6.87</c:v>
                </c:pt>
                <c:pt idx="2765">
                  <c:v>6.79</c:v>
                </c:pt>
                <c:pt idx="2766">
                  <c:v>6.82</c:v>
                </c:pt>
                <c:pt idx="2767">
                  <c:v>6.88</c:v>
                </c:pt>
                <c:pt idx="2768">
                  <c:v>7.1</c:v>
                </c:pt>
                <c:pt idx="2769">
                  <c:v>7.17</c:v>
                </c:pt>
                <c:pt idx="2770">
                  <c:v>7.22</c:v>
                </c:pt>
                <c:pt idx="2771">
                  <c:v>7.09</c:v>
                </c:pt>
                <c:pt idx="2772">
                  <c:v>7.02</c:v>
                </c:pt>
                <c:pt idx="2773">
                  <c:v>6.94</c:v>
                </c:pt>
                <c:pt idx="2774">
                  <c:v>7.03</c:v>
                </c:pt>
                <c:pt idx="2775">
                  <c:v>6.99</c:v>
                </c:pt>
                <c:pt idx="2776">
                  <c:v>6.95</c:v>
                </c:pt>
                <c:pt idx="2777">
                  <c:v>6.87</c:v>
                </c:pt>
                <c:pt idx="2778">
                  <c:v>6.86</c:v>
                </c:pt>
                <c:pt idx="2779">
                  <c:v>6.95</c:v>
                </c:pt>
                <c:pt idx="2780">
                  <c:v>6.89</c:v>
                </c:pt>
                <c:pt idx="2781">
                  <c:v>6.77</c:v>
                </c:pt>
                <c:pt idx="2782">
                  <c:v>6.78</c:v>
                </c:pt>
                <c:pt idx="2783">
                  <c:v>6.73</c:v>
                </c:pt>
                <c:pt idx="2784">
                  <c:v>6.47</c:v>
                </c:pt>
                <c:pt idx="2785">
                  <c:v>6.49</c:v>
                </c:pt>
                <c:pt idx="2786">
                  <c:v>6.46</c:v>
                </c:pt>
                <c:pt idx="2787">
                  <c:v>6.35</c:v>
                </c:pt>
                <c:pt idx="2788">
                  <c:v>6.35</c:v>
                </c:pt>
                <c:pt idx="2789">
                  <c:v>6.2</c:v>
                </c:pt>
                <c:pt idx="2790">
                  <c:v>6.09</c:v>
                </c:pt>
                <c:pt idx="2791">
                  <c:v>6.08</c:v>
                </c:pt>
                <c:pt idx="2792">
                  <c:v>6.12</c:v>
                </c:pt>
                <c:pt idx="2793">
                  <c:v>6.32</c:v>
                </c:pt>
                <c:pt idx="2794">
                  <c:v>6.44</c:v>
                </c:pt>
                <c:pt idx="2795">
                  <c:v>6.54</c:v>
                </c:pt>
                <c:pt idx="2796">
                  <c:v>6.72</c:v>
                </c:pt>
                <c:pt idx="2797">
                  <c:v>6.79</c:v>
                </c:pt>
                <c:pt idx="2798">
                  <c:v>6.78</c:v>
                </c:pt>
                <c:pt idx="2799">
                  <c:v>6.84</c:v>
                </c:pt>
                <c:pt idx="2800">
                  <c:v>6.81</c:v>
                </c:pt>
                <c:pt idx="2801">
                  <c:v>6.69</c:v>
                </c:pt>
                <c:pt idx="2802">
                  <c:v>6.6</c:v>
                </c:pt>
                <c:pt idx="2803">
                  <c:v>6.72</c:v>
                </c:pt>
                <c:pt idx="2804" formatCode="0.00">
                  <c:v>6.85</c:v>
                </c:pt>
                <c:pt idx="2805" formatCode="0.00">
                  <c:v>6.91</c:v>
                </c:pt>
                <c:pt idx="2806" formatCode="0.00">
                  <c:v>6.93</c:v>
                </c:pt>
                <c:pt idx="2807" formatCode="0.00">
                  <c:v>7.04</c:v>
                </c:pt>
                <c:pt idx="2808" formatCode="0.00">
                  <c:v>6.96</c:v>
                </c:pt>
                <c:pt idx="2809">
                  <c:v>6.95</c:v>
                </c:pt>
                <c:pt idx="2810">
                  <c:v>6.89</c:v>
                </c:pt>
                <c:pt idx="2811">
                  <c:v>6.87</c:v>
                </c:pt>
                <c:pt idx="2812">
                  <c:v>6.85</c:v>
                </c:pt>
                <c:pt idx="2813">
                  <c:v>6.76</c:v>
                </c:pt>
                <c:pt idx="2814">
                  <c:v>6.63</c:v>
                </c:pt>
                <c:pt idx="2815">
                  <c:v>6.65</c:v>
                </c:pt>
                <c:pt idx="2816">
                  <c:v>6.67</c:v>
                </c:pt>
                <c:pt idx="2817">
                  <c:v>6.65</c:v>
                </c:pt>
                <c:pt idx="2818">
                  <c:v>6.64</c:v>
                </c:pt>
                <c:pt idx="2819">
                  <c:v>6.62</c:v>
                </c:pt>
                <c:pt idx="2820">
                  <c:v>6.83</c:v>
                </c:pt>
                <c:pt idx="2821">
                  <c:v>6.81</c:v>
                </c:pt>
                <c:pt idx="2822">
                  <c:v>6.76</c:v>
                </c:pt>
                <c:pt idx="2823">
                  <c:v>6.76</c:v>
                </c:pt>
                <c:pt idx="2824">
                  <c:v>6.81</c:v>
                </c:pt>
                <c:pt idx="2825">
                  <c:v>6.86</c:v>
                </c:pt>
                <c:pt idx="2826">
                  <c:v>6.89</c:v>
                </c:pt>
                <c:pt idx="2827">
                  <c:v>6.85</c:v>
                </c:pt>
                <c:pt idx="2828">
                  <c:v>6.84</c:v>
                </c:pt>
                <c:pt idx="2829">
                  <c:v>6.81</c:v>
                </c:pt>
                <c:pt idx="2830">
                  <c:v>6.77</c:v>
                </c:pt>
                <c:pt idx="2831">
                  <c:v>6.67</c:v>
                </c:pt>
                <c:pt idx="2832">
                  <c:v>6.72</c:v>
                </c:pt>
                <c:pt idx="2833">
                  <c:v>6.75</c:v>
                </c:pt>
                <c:pt idx="2834">
                  <c:v>6.74</c:v>
                </c:pt>
                <c:pt idx="2835">
                  <c:v>6.72</c:v>
                </c:pt>
                <c:pt idx="2836">
                  <c:v>6.63</c:v>
                </c:pt>
                <c:pt idx="2837">
                  <c:v>6.58</c:v>
                </c:pt>
                <c:pt idx="2838">
                  <c:v>6.58</c:v>
                </c:pt>
                <c:pt idx="2839">
                  <c:v>6.56</c:v>
                </c:pt>
                <c:pt idx="2840">
                  <c:v>6.5</c:v>
                </c:pt>
                <c:pt idx="2841">
                  <c:v>6.35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0D-4547-A739-8D0CCE76E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7167248"/>
        <c:axId val="1967166288"/>
      </c:lineChart>
      <c:dateAx>
        <c:axId val="1967167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166288"/>
        <c:crosses val="autoZero"/>
        <c:auto val="1"/>
        <c:lblOffset val="100"/>
        <c:baseTimeUnit val="days"/>
      </c:dateAx>
      <c:valAx>
        <c:axId val="196716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16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392234515296581E-2"/>
          <c:y val="9.7758323025562352E-2"/>
          <c:w val="0.93443238133532447"/>
          <c:h val="0.7650357768084222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10-Year Treasury Yield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5435655770301446E-2"/>
                  <c:y val="7.4910157447468581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accent1"/>
                        </a:solidFill>
                      </a:rPr>
                      <a:t>3.72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5B9-46FE-8E10-4B7C617D92BA}"/>
                </c:ext>
              </c:extLst>
            </c:dLbl>
            <c:dLbl>
              <c:idx val="10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83-4498-8FFB-F5C64C1195EA}"/>
                </c:ext>
              </c:extLst>
            </c:dLbl>
            <c:dLbl>
              <c:idx val="140"/>
              <c:tx>
                <c:rich>
                  <a:bodyPr/>
                  <a:lstStyle/>
                  <a:p>
                    <a:r>
                      <a:rPr lang="en-US" dirty="0"/>
                      <a:t>4.03</a:t>
                    </a:r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B52-4897-A669-7CED5EAE9B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Sheet1!$A$2:$A$142</c:f>
              <c:numCache>
                <c:formatCode>m/d/yyyy</c:formatCode>
                <c:ptCount val="141"/>
                <c:pt idx="0">
                  <c:v>44931</c:v>
                </c:pt>
                <c:pt idx="1">
                  <c:v>44938</c:v>
                </c:pt>
                <c:pt idx="2">
                  <c:v>44945</c:v>
                </c:pt>
                <c:pt idx="3">
                  <c:v>44952</c:v>
                </c:pt>
                <c:pt idx="4">
                  <c:v>44959</c:v>
                </c:pt>
                <c:pt idx="5">
                  <c:v>44966</c:v>
                </c:pt>
                <c:pt idx="6">
                  <c:v>44973</c:v>
                </c:pt>
                <c:pt idx="7">
                  <c:v>44980</c:v>
                </c:pt>
                <c:pt idx="8">
                  <c:v>44987</c:v>
                </c:pt>
                <c:pt idx="9">
                  <c:v>44994</c:v>
                </c:pt>
                <c:pt idx="10">
                  <c:v>45001</c:v>
                </c:pt>
                <c:pt idx="11">
                  <c:v>45008</c:v>
                </c:pt>
                <c:pt idx="12">
                  <c:v>45015</c:v>
                </c:pt>
                <c:pt idx="13">
                  <c:v>45022</c:v>
                </c:pt>
                <c:pt idx="14">
                  <c:v>45029</c:v>
                </c:pt>
                <c:pt idx="15">
                  <c:v>45036</c:v>
                </c:pt>
                <c:pt idx="16">
                  <c:v>45043</c:v>
                </c:pt>
                <c:pt idx="17">
                  <c:v>45050</c:v>
                </c:pt>
                <c:pt idx="18">
                  <c:v>45057</c:v>
                </c:pt>
                <c:pt idx="19">
                  <c:v>45064</c:v>
                </c:pt>
                <c:pt idx="20">
                  <c:v>45071</c:v>
                </c:pt>
                <c:pt idx="21">
                  <c:v>45078</c:v>
                </c:pt>
                <c:pt idx="22">
                  <c:v>45085</c:v>
                </c:pt>
                <c:pt idx="23">
                  <c:v>45092</c:v>
                </c:pt>
                <c:pt idx="24">
                  <c:v>45099</c:v>
                </c:pt>
                <c:pt idx="25">
                  <c:v>45106</c:v>
                </c:pt>
                <c:pt idx="26">
                  <c:v>45113</c:v>
                </c:pt>
                <c:pt idx="27">
                  <c:v>45120</c:v>
                </c:pt>
                <c:pt idx="28">
                  <c:v>45127</c:v>
                </c:pt>
                <c:pt idx="29">
                  <c:v>45134</c:v>
                </c:pt>
                <c:pt idx="30">
                  <c:v>45141</c:v>
                </c:pt>
                <c:pt idx="31">
                  <c:v>45148</c:v>
                </c:pt>
                <c:pt idx="32">
                  <c:v>45155</c:v>
                </c:pt>
                <c:pt idx="33">
                  <c:v>45162</c:v>
                </c:pt>
                <c:pt idx="34">
                  <c:v>45169</c:v>
                </c:pt>
                <c:pt idx="35">
                  <c:v>45176</c:v>
                </c:pt>
                <c:pt idx="36">
                  <c:v>45183</c:v>
                </c:pt>
                <c:pt idx="37">
                  <c:v>45190</c:v>
                </c:pt>
                <c:pt idx="38">
                  <c:v>45197</c:v>
                </c:pt>
                <c:pt idx="39">
                  <c:v>45204</c:v>
                </c:pt>
                <c:pt idx="40">
                  <c:v>45211</c:v>
                </c:pt>
                <c:pt idx="41">
                  <c:v>45218</c:v>
                </c:pt>
                <c:pt idx="42">
                  <c:v>45225</c:v>
                </c:pt>
                <c:pt idx="43">
                  <c:v>45232</c:v>
                </c:pt>
                <c:pt idx="44">
                  <c:v>45239</c:v>
                </c:pt>
                <c:pt idx="45">
                  <c:v>45246</c:v>
                </c:pt>
                <c:pt idx="46">
                  <c:v>45252</c:v>
                </c:pt>
                <c:pt idx="47">
                  <c:v>45260</c:v>
                </c:pt>
                <c:pt idx="48">
                  <c:v>45267</c:v>
                </c:pt>
                <c:pt idx="49">
                  <c:v>45274</c:v>
                </c:pt>
                <c:pt idx="50">
                  <c:v>45281</c:v>
                </c:pt>
                <c:pt idx="51">
                  <c:v>45288</c:v>
                </c:pt>
                <c:pt idx="52">
                  <c:v>45295</c:v>
                </c:pt>
                <c:pt idx="53">
                  <c:v>45302</c:v>
                </c:pt>
                <c:pt idx="54">
                  <c:v>45309</c:v>
                </c:pt>
                <c:pt idx="55">
                  <c:v>45316</c:v>
                </c:pt>
                <c:pt idx="56">
                  <c:v>45323</c:v>
                </c:pt>
                <c:pt idx="57">
                  <c:v>45330</c:v>
                </c:pt>
                <c:pt idx="58">
                  <c:v>45337</c:v>
                </c:pt>
                <c:pt idx="59">
                  <c:v>45344</c:v>
                </c:pt>
                <c:pt idx="60">
                  <c:v>45351</c:v>
                </c:pt>
                <c:pt idx="61">
                  <c:v>45358</c:v>
                </c:pt>
                <c:pt idx="62">
                  <c:v>45365</c:v>
                </c:pt>
                <c:pt idx="63">
                  <c:v>45372</c:v>
                </c:pt>
                <c:pt idx="64">
                  <c:v>45379</c:v>
                </c:pt>
                <c:pt idx="65">
                  <c:v>45386</c:v>
                </c:pt>
                <c:pt idx="66">
                  <c:v>45393</c:v>
                </c:pt>
                <c:pt idx="67">
                  <c:v>45400</c:v>
                </c:pt>
                <c:pt idx="68">
                  <c:v>45407</c:v>
                </c:pt>
                <c:pt idx="69">
                  <c:v>45414</c:v>
                </c:pt>
                <c:pt idx="70">
                  <c:v>45421</c:v>
                </c:pt>
                <c:pt idx="71">
                  <c:v>45428</c:v>
                </c:pt>
                <c:pt idx="72">
                  <c:v>45435</c:v>
                </c:pt>
                <c:pt idx="73">
                  <c:v>45442</c:v>
                </c:pt>
                <c:pt idx="74">
                  <c:v>45449</c:v>
                </c:pt>
                <c:pt idx="75">
                  <c:v>45456</c:v>
                </c:pt>
                <c:pt idx="76">
                  <c:v>45463</c:v>
                </c:pt>
                <c:pt idx="77">
                  <c:v>45470</c:v>
                </c:pt>
                <c:pt idx="78">
                  <c:v>45476</c:v>
                </c:pt>
                <c:pt idx="79">
                  <c:v>45484</c:v>
                </c:pt>
                <c:pt idx="80">
                  <c:v>45491</c:v>
                </c:pt>
                <c:pt idx="81">
                  <c:v>45498</c:v>
                </c:pt>
                <c:pt idx="82">
                  <c:v>45505</c:v>
                </c:pt>
                <c:pt idx="83">
                  <c:v>45512</c:v>
                </c:pt>
                <c:pt idx="84">
                  <c:v>45519</c:v>
                </c:pt>
                <c:pt idx="85">
                  <c:v>45526</c:v>
                </c:pt>
                <c:pt idx="86">
                  <c:v>45533</c:v>
                </c:pt>
                <c:pt idx="87">
                  <c:v>45540</c:v>
                </c:pt>
                <c:pt idx="88">
                  <c:v>45547</c:v>
                </c:pt>
                <c:pt idx="89">
                  <c:v>45554</c:v>
                </c:pt>
                <c:pt idx="90">
                  <c:v>45561</c:v>
                </c:pt>
                <c:pt idx="91">
                  <c:v>45568</c:v>
                </c:pt>
                <c:pt idx="92">
                  <c:v>45575</c:v>
                </c:pt>
                <c:pt idx="93">
                  <c:v>45582</c:v>
                </c:pt>
                <c:pt idx="94">
                  <c:v>45589</c:v>
                </c:pt>
                <c:pt idx="95">
                  <c:v>45596</c:v>
                </c:pt>
                <c:pt idx="96">
                  <c:v>45603</c:v>
                </c:pt>
                <c:pt idx="97">
                  <c:v>45610</c:v>
                </c:pt>
                <c:pt idx="98">
                  <c:v>45617</c:v>
                </c:pt>
                <c:pt idx="99">
                  <c:v>45623</c:v>
                </c:pt>
                <c:pt idx="100">
                  <c:v>45631</c:v>
                </c:pt>
                <c:pt idx="101">
                  <c:v>45638</c:v>
                </c:pt>
                <c:pt idx="102">
                  <c:v>45645</c:v>
                </c:pt>
                <c:pt idx="103">
                  <c:v>45652</c:v>
                </c:pt>
                <c:pt idx="104">
                  <c:v>45659</c:v>
                </c:pt>
                <c:pt idx="105">
                  <c:v>45666</c:v>
                </c:pt>
                <c:pt idx="106">
                  <c:v>45673</c:v>
                </c:pt>
                <c:pt idx="107">
                  <c:v>45680</c:v>
                </c:pt>
                <c:pt idx="108">
                  <c:v>45687</c:v>
                </c:pt>
                <c:pt idx="109">
                  <c:v>45694</c:v>
                </c:pt>
                <c:pt idx="110">
                  <c:v>45701</c:v>
                </c:pt>
                <c:pt idx="111">
                  <c:v>45708</c:v>
                </c:pt>
                <c:pt idx="112">
                  <c:v>45715</c:v>
                </c:pt>
                <c:pt idx="113">
                  <c:v>45722</c:v>
                </c:pt>
                <c:pt idx="114">
                  <c:v>45729</c:v>
                </c:pt>
                <c:pt idx="115">
                  <c:v>45736</c:v>
                </c:pt>
                <c:pt idx="116">
                  <c:v>45743</c:v>
                </c:pt>
                <c:pt idx="117">
                  <c:v>45750</c:v>
                </c:pt>
                <c:pt idx="118">
                  <c:v>45757</c:v>
                </c:pt>
                <c:pt idx="119">
                  <c:v>45764</c:v>
                </c:pt>
                <c:pt idx="120">
                  <c:v>45771</c:v>
                </c:pt>
                <c:pt idx="121">
                  <c:v>45778</c:v>
                </c:pt>
                <c:pt idx="122">
                  <c:v>45785</c:v>
                </c:pt>
                <c:pt idx="123">
                  <c:v>45792</c:v>
                </c:pt>
                <c:pt idx="124">
                  <c:v>45799</c:v>
                </c:pt>
                <c:pt idx="125">
                  <c:v>45806</c:v>
                </c:pt>
                <c:pt idx="126">
                  <c:v>45813</c:v>
                </c:pt>
                <c:pt idx="127">
                  <c:v>45820</c:v>
                </c:pt>
                <c:pt idx="128">
                  <c:v>45826</c:v>
                </c:pt>
                <c:pt idx="129">
                  <c:v>45834</c:v>
                </c:pt>
                <c:pt idx="130">
                  <c:v>45841</c:v>
                </c:pt>
                <c:pt idx="131">
                  <c:v>45848</c:v>
                </c:pt>
                <c:pt idx="132">
                  <c:v>45855</c:v>
                </c:pt>
                <c:pt idx="133">
                  <c:v>45862</c:v>
                </c:pt>
                <c:pt idx="134">
                  <c:v>45869</c:v>
                </c:pt>
                <c:pt idx="135">
                  <c:v>45876</c:v>
                </c:pt>
                <c:pt idx="136">
                  <c:v>45883</c:v>
                </c:pt>
                <c:pt idx="137">
                  <c:v>45890</c:v>
                </c:pt>
                <c:pt idx="138">
                  <c:v>45897</c:v>
                </c:pt>
                <c:pt idx="139">
                  <c:v>45904</c:v>
                </c:pt>
                <c:pt idx="140">
                  <c:v>45911</c:v>
                </c:pt>
              </c:numCache>
            </c:numRef>
          </c:cat>
          <c:val>
            <c:numRef>
              <c:f>Sheet1!$B$2:$B$142</c:f>
              <c:numCache>
                <c:formatCode>General</c:formatCode>
                <c:ptCount val="141"/>
                <c:pt idx="0">
                  <c:v>3.7189999999999999</c:v>
                </c:pt>
                <c:pt idx="1">
                  <c:v>3.4460000000000002</c:v>
                </c:pt>
                <c:pt idx="2" formatCode="0.000">
                  <c:v>3.4</c:v>
                </c:pt>
                <c:pt idx="3">
                  <c:v>3.4969999999999999</c:v>
                </c:pt>
                <c:pt idx="4">
                  <c:v>3.3980000000000001</c:v>
                </c:pt>
                <c:pt idx="5">
                  <c:v>3.6629999999999998</c:v>
                </c:pt>
                <c:pt idx="6">
                  <c:v>3.8620000000000001</c:v>
                </c:pt>
                <c:pt idx="7">
                  <c:v>3.883</c:v>
                </c:pt>
                <c:pt idx="8">
                  <c:v>4.0620000000000003</c:v>
                </c:pt>
                <c:pt idx="9">
                  <c:v>3.911</c:v>
                </c:pt>
                <c:pt idx="10">
                  <c:v>3.5840000000000001</c:v>
                </c:pt>
                <c:pt idx="11">
                  <c:v>3.4220000000000002</c:v>
                </c:pt>
                <c:pt idx="12">
                  <c:v>3.5529999999999999</c:v>
                </c:pt>
                <c:pt idx="13">
                  <c:v>3.3069999999999999</c:v>
                </c:pt>
                <c:pt idx="14">
                  <c:v>3.4460000000000002</c:v>
                </c:pt>
                <c:pt idx="15">
                  <c:v>3.5379999999999998</c:v>
                </c:pt>
                <c:pt idx="16">
                  <c:v>3.5249999999999999</c:v>
                </c:pt>
                <c:pt idx="17">
                  <c:v>3.3849999999999998</c:v>
                </c:pt>
                <c:pt idx="18">
                  <c:v>3.3889999999999998</c:v>
                </c:pt>
                <c:pt idx="19">
                  <c:v>3.6509999999999998</c:v>
                </c:pt>
                <c:pt idx="20">
                  <c:v>3.8220000000000001</c:v>
                </c:pt>
                <c:pt idx="21" formatCode="0.000">
                  <c:v>3.6</c:v>
                </c:pt>
                <c:pt idx="22" formatCode="0.000">
                  <c:v>3.72</c:v>
                </c:pt>
                <c:pt idx="23">
                  <c:v>3.7229999999999999</c:v>
                </c:pt>
                <c:pt idx="24">
                  <c:v>3.7970000000000002</c:v>
                </c:pt>
                <c:pt idx="25">
                  <c:v>3.8460000000000001</c:v>
                </c:pt>
                <c:pt idx="26">
                  <c:v>4.0380000000000003</c:v>
                </c:pt>
                <c:pt idx="27">
                  <c:v>3.8620000000000001</c:v>
                </c:pt>
                <c:pt idx="28">
                  <c:v>3.8530000000000002</c:v>
                </c:pt>
                <c:pt idx="29">
                  <c:v>4.0039999999999996</c:v>
                </c:pt>
                <c:pt idx="30">
                  <c:v>4.1790000000000003</c:v>
                </c:pt>
                <c:pt idx="31" formatCode="0.000">
                  <c:v>4.1100000000000003</c:v>
                </c:pt>
                <c:pt idx="32">
                  <c:v>4.2839999999999998</c:v>
                </c:pt>
                <c:pt idx="33">
                  <c:v>4.2409999999999997</c:v>
                </c:pt>
                <c:pt idx="34">
                  <c:v>4.1109999999999998</c:v>
                </c:pt>
                <c:pt idx="35">
                  <c:v>4.2480000000000002</c:v>
                </c:pt>
                <c:pt idx="36">
                  <c:v>4.2960000000000003</c:v>
                </c:pt>
                <c:pt idx="37">
                  <c:v>4.4939999999999998</c:v>
                </c:pt>
                <c:pt idx="38">
                  <c:v>4.5780000000000003</c:v>
                </c:pt>
                <c:pt idx="39">
                  <c:v>4.7080000000000002</c:v>
                </c:pt>
                <c:pt idx="40">
                  <c:v>4.702</c:v>
                </c:pt>
                <c:pt idx="41" formatCode="0.000">
                  <c:v>4.99</c:v>
                </c:pt>
                <c:pt idx="42" formatCode="0.000">
                  <c:v>4.8499999999999996</c:v>
                </c:pt>
                <c:pt idx="43">
                  <c:v>4.6630000000000003</c:v>
                </c:pt>
                <c:pt idx="44">
                  <c:v>4.6219999999999999</c:v>
                </c:pt>
                <c:pt idx="45">
                  <c:v>4.4359999999999999</c:v>
                </c:pt>
                <c:pt idx="46">
                  <c:v>4.4119999999999999</c:v>
                </c:pt>
                <c:pt idx="47" formatCode="0.000">
                  <c:v>4.33</c:v>
                </c:pt>
                <c:pt idx="48">
                  <c:v>4.1559999999999997</c:v>
                </c:pt>
                <c:pt idx="49">
                  <c:v>3.9220000000000002</c:v>
                </c:pt>
                <c:pt idx="50">
                  <c:v>3.887</c:v>
                </c:pt>
                <c:pt idx="51">
                  <c:v>3.8410000000000002</c:v>
                </c:pt>
                <c:pt idx="52">
                  <c:v>3.9990000000000001</c:v>
                </c:pt>
                <c:pt idx="53">
                  <c:v>3.9710000000000001</c:v>
                </c:pt>
                <c:pt idx="54">
                  <c:v>4.1459999999999999</c:v>
                </c:pt>
                <c:pt idx="55">
                  <c:v>4.1210000000000004</c:v>
                </c:pt>
                <c:pt idx="56">
                  <c:v>3.8780000000000001</c:v>
                </c:pt>
                <c:pt idx="57">
                  <c:v>4.157</c:v>
                </c:pt>
                <c:pt idx="58">
                  <c:v>4.2270000000000003</c:v>
                </c:pt>
                <c:pt idx="59">
                  <c:v>4.3259999999999996</c:v>
                </c:pt>
                <c:pt idx="60">
                  <c:v>4.2569999999999997</c:v>
                </c:pt>
                <c:pt idx="61">
                  <c:v>4.0869999999999997</c:v>
                </c:pt>
                <c:pt idx="62" formatCode="0.000">
                  <c:v>4.3</c:v>
                </c:pt>
                <c:pt idx="63" formatCode="0.000">
                  <c:v>4.2640000000000002</c:v>
                </c:pt>
                <c:pt idx="64">
                  <c:v>4.2050000000000001</c:v>
                </c:pt>
                <c:pt idx="65">
                  <c:v>4.3170000000000002</c:v>
                </c:pt>
                <c:pt idx="66">
                  <c:v>4.5949999999999998</c:v>
                </c:pt>
                <c:pt idx="67">
                  <c:v>4.6310000000000002</c:v>
                </c:pt>
                <c:pt idx="68">
                  <c:v>4.7080000000000002</c:v>
                </c:pt>
                <c:pt idx="69">
                  <c:v>4.5839999999999996</c:v>
                </c:pt>
                <c:pt idx="70" formatCode="0.000">
                  <c:v>4.46</c:v>
                </c:pt>
                <c:pt idx="71">
                  <c:v>4.3810000000000002</c:v>
                </c:pt>
                <c:pt idx="72" formatCode="0.000">
                  <c:v>4.4800000000000004</c:v>
                </c:pt>
                <c:pt idx="73">
                  <c:v>4.556</c:v>
                </c:pt>
                <c:pt idx="74">
                  <c:v>4.2919999999999998</c:v>
                </c:pt>
                <c:pt idx="75">
                  <c:v>4.2489999999999997</c:v>
                </c:pt>
                <c:pt idx="76">
                  <c:v>4.2640000000000002</c:v>
                </c:pt>
                <c:pt idx="77">
                  <c:v>4.2910000000000004</c:v>
                </c:pt>
                <c:pt idx="78">
                  <c:v>4.3639999999999999</c:v>
                </c:pt>
                <c:pt idx="79">
                  <c:v>4.2169999999999996</c:v>
                </c:pt>
                <c:pt idx="80">
                  <c:v>4.2050000000000001</c:v>
                </c:pt>
                <c:pt idx="81">
                  <c:v>4.2469999999999999</c:v>
                </c:pt>
                <c:pt idx="82">
                  <c:v>3.9820000000000002</c:v>
                </c:pt>
                <c:pt idx="83">
                  <c:v>3.9969999999999999</c:v>
                </c:pt>
                <c:pt idx="84">
                  <c:v>3.915</c:v>
                </c:pt>
                <c:pt idx="85">
                  <c:v>3.8570000000000002</c:v>
                </c:pt>
                <c:pt idx="86">
                  <c:v>3.8650000000000002</c:v>
                </c:pt>
                <c:pt idx="87">
                  <c:v>3.7330000000000001</c:v>
                </c:pt>
                <c:pt idx="88">
                  <c:v>3.6779999999999999</c:v>
                </c:pt>
                <c:pt idx="89">
                  <c:v>3.7149999999999999</c:v>
                </c:pt>
                <c:pt idx="90">
                  <c:v>3.8</c:v>
                </c:pt>
                <c:pt idx="91">
                  <c:v>3.8519999999999999</c:v>
                </c:pt>
                <c:pt idx="92">
                  <c:v>4.0650000000000004</c:v>
                </c:pt>
                <c:pt idx="93">
                  <c:v>4.0960000000000001</c:v>
                </c:pt>
                <c:pt idx="94">
                  <c:v>4.2169999999999996</c:v>
                </c:pt>
                <c:pt idx="95">
                  <c:v>4.29</c:v>
                </c:pt>
                <c:pt idx="96">
                  <c:v>4.3419999999999996</c:v>
                </c:pt>
                <c:pt idx="97">
                  <c:v>4.4429999999999996</c:v>
                </c:pt>
                <c:pt idx="98">
                  <c:v>4.4249999999999998</c:v>
                </c:pt>
                <c:pt idx="99">
                  <c:v>4.2640000000000002</c:v>
                </c:pt>
                <c:pt idx="100">
                  <c:v>4.1749999999999998</c:v>
                </c:pt>
                <c:pt idx="101">
                  <c:v>4.3339999999999996</c:v>
                </c:pt>
                <c:pt idx="102">
                  <c:v>4.5750000000000002</c:v>
                </c:pt>
                <c:pt idx="103">
                  <c:v>4.5819999999999999</c:v>
                </c:pt>
                <c:pt idx="104">
                  <c:v>4.5679999999999996</c:v>
                </c:pt>
                <c:pt idx="105">
                  <c:v>4.6879999999999997</c:v>
                </c:pt>
                <c:pt idx="106">
                  <c:v>4.617</c:v>
                </c:pt>
                <c:pt idx="107">
                  <c:v>4.6459999999999999</c:v>
                </c:pt>
                <c:pt idx="108">
                  <c:v>4.5190000000000001</c:v>
                </c:pt>
                <c:pt idx="109">
                  <c:v>4.4450000000000003</c:v>
                </c:pt>
                <c:pt idx="110">
                  <c:v>4.5359999999999996</c:v>
                </c:pt>
                <c:pt idx="111">
                  <c:v>4.5110000000000001</c:v>
                </c:pt>
                <c:pt idx="112">
                  <c:v>4.2649999999999997</c:v>
                </c:pt>
                <c:pt idx="113">
                  <c:v>4.2759999999999998</c:v>
                </c:pt>
                <c:pt idx="114">
                  <c:v>4.2729999999999997</c:v>
                </c:pt>
                <c:pt idx="115">
                  <c:v>4.2350000000000003</c:v>
                </c:pt>
                <c:pt idx="116">
                  <c:v>4.3659999999999997</c:v>
                </c:pt>
                <c:pt idx="117">
                  <c:v>4.0330000000000004</c:v>
                </c:pt>
                <c:pt idx="118">
                  <c:v>4.4359999999999999</c:v>
                </c:pt>
                <c:pt idx="119" formatCode="0.000">
                  <c:v>4.33</c:v>
                </c:pt>
                <c:pt idx="120">
                  <c:v>4.3250000000000002</c:v>
                </c:pt>
                <c:pt idx="121">
                  <c:v>4.2210000000000001</c:v>
                </c:pt>
                <c:pt idx="122">
                  <c:v>4.3810000000000002</c:v>
                </c:pt>
                <c:pt idx="123">
                  <c:v>4.4349999999999996</c:v>
                </c:pt>
                <c:pt idx="124" formatCode="0.000">
                  <c:v>4.54</c:v>
                </c:pt>
                <c:pt idx="125">
                  <c:v>4.4240000000000004</c:v>
                </c:pt>
                <c:pt idx="126">
                  <c:v>4.391</c:v>
                </c:pt>
                <c:pt idx="127">
                  <c:v>4.3680000000000003</c:v>
                </c:pt>
                <c:pt idx="128">
                  <c:v>4.3959999999999999</c:v>
                </c:pt>
                <c:pt idx="129">
                  <c:v>4.2389999999999999</c:v>
                </c:pt>
                <c:pt idx="130">
                  <c:v>4.351</c:v>
                </c:pt>
                <c:pt idx="131">
                  <c:v>4.351</c:v>
                </c:pt>
                <c:pt idx="132">
                  <c:v>4.4569999999999999</c:v>
                </c:pt>
                <c:pt idx="133">
                  <c:v>4.4020000000000001</c:v>
                </c:pt>
                <c:pt idx="134">
                  <c:v>4.375</c:v>
                </c:pt>
                <c:pt idx="135">
                  <c:v>4.2590000000000003</c:v>
                </c:pt>
                <c:pt idx="136">
                  <c:v>4.29</c:v>
                </c:pt>
                <c:pt idx="137">
                  <c:v>4.33</c:v>
                </c:pt>
                <c:pt idx="138">
                  <c:v>4.2089999999999996</c:v>
                </c:pt>
                <c:pt idx="139">
                  <c:v>4.1619999999999999</c:v>
                </c:pt>
                <c:pt idx="140" formatCode="0.000">
                  <c:v>4.03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B9-46FE-8E10-4B7C617D92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30-Year Fixed Mortgage Rate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B9-46FE-8E10-4B7C617D92BA}"/>
                </c:ext>
              </c:extLst>
            </c:dLbl>
            <c:dLbl>
              <c:idx val="140"/>
              <c:layout>
                <c:manualLayout>
                  <c:x val="0"/>
                  <c:y val="-4.613272766204765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6.35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B52-4897-A669-7CED5EAE9B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Sheet1!$A$2:$A$142</c:f>
              <c:numCache>
                <c:formatCode>m/d/yyyy</c:formatCode>
                <c:ptCount val="141"/>
                <c:pt idx="0">
                  <c:v>44931</c:v>
                </c:pt>
                <c:pt idx="1">
                  <c:v>44938</c:v>
                </c:pt>
                <c:pt idx="2">
                  <c:v>44945</c:v>
                </c:pt>
                <c:pt idx="3">
                  <c:v>44952</c:v>
                </c:pt>
                <c:pt idx="4">
                  <c:v>44959</c:v>
                </c:pt>
                <c:pt idx="5">
                  <c:v>44966</c:v>
                </c:pt>
                <c:pt idx="6">
                  <c:v>44973</c:v>
                </c:pt>
                <c:pt idx="7">
                  <c:v>44980</c:v>
                </c:pt>
                <c:pt idx="8">
                  <c:v>44987</c:v>
                </c:pt>
                <c:pt idx="9">
                  <c:v>44994</c:v>
                </c:pt>
                <c:pt idx="10">
                  <c:v>45001</c:v>
                </c:pt>
                <c:pt idx="11">
                  <c:v>45008</c:v>
                </c:pt>
                <c:pt idx="12">
                  <c:v>45015</c:v>
                </c:pt>
                <c:pt idx="13">
                  <c:v>45022</c:v>
                </c:pt>
                <c:pt idx="14">
                  <c:v>45029</c:v>
                </c:pt>
                <c:pt idx="15">
                  <c:v>45036</c:v>
                </c:pt>
                <c:pt idx="16">
                  <c:v>45043</c:v>
                </c:pt>
                <c:pt idx="17">
                  <c:v>45050</c:v>
                </c:pt>
                <c:pt idx="18">
                  <c:v>45057</c:v>
                </c:pt>
                <c:pt idx="19">
                  <c:v>45064</c:v>
                </c:pt>
                <c:pt idx="20">
                  <c:v>45071</c:v>
                </c:pt>
                <c:pt idx="21">
                  <c:v>45078</c:v>
                </c:pt>
                <c:pt idx="22">
                  <c:v>45085</c:v>
                </c:pt>
                <c:pt idx="23">
                  <c:v>45092</c:v>
                </c:pt>
                <c:pt idx="24">
                  <c:v>45099</c:v>
                </c:pt>
                <c:pt idx="25">
                  <c:v>45106</c:v>
                </c:pt>
                <c:pt idx="26">
                  <c:v>45113</c:v>
                </c:pt>
                <c:pt idx="27">
                  <c:v>45120</c:v>
                </c:pt>
                <c:pt idx="28">
                  <c:v>45127</c:v>
                </c:pt>
                <c:pt idx="29">
                  <c:v>45134</c:v>
                </c:pt>
                <c:pt idx="30">
                  <c:v>45141</c:v>
                </c:pt>
                <c:pt idx="31">
                  <c:v>45148</c:v>
                </c:pt>
                <c:pt idx="32">
                  <c:v>45155</c:v>
                </c:pt>
                <c:pt idx="33">
                  <c:v>45162</c:v>
                </c:pt>
                <c:pt idx="34">
                  <c:v>45169</c:v>
                </c:pt>
                <c:pt idx="35">
                  <c:v>45176</c:v>
                </c:pt>
                <c:pt idx="36">
                  <c:v>45183</c:v>
                </c:pt>
                <c:pt idx="37">
                  <c:v>45190</c:v>
                </c:pt>
                <c:pt idx="38">
                  <c:v>45197</c:v>
                </c:pt>
                <c:pt idx="39">
                  <c:v>45204</c:v>
                </c:pt>
                <c:pt idx="40">
                  <c:v>45211</c:v>
                </c:pt>
                <c:pt idx="41">
                  <c:v>45218</c:v>
                </c:pt>
                <c:pt idx="42">
                  <c:v>45225</c:v>
                </c:pt>
                <c:pt idx="43">
                  <c:v>45232</c:v>
                </c:pt>
                <c:pt idx="44">
                  <c:v>45239</c:v>
                </c:pt>
                <c:pt idx="45">
                  <c:v>45246</c:v>
                </c:pt>
                <c:pt idx="46">
                  <c:v>45252</c:v>
                </c:pt>
                <c:pt idx="47">
                  <c:v>45260</c:v>
                </c:pt>
                <c:pt idx="48">
                  <c:v>45267</c:v>
                </c:pt>
                <c:pt idx="49">
                  <c:v>45274</c:v>
                </c:pt>
                <c:pt idx="50">
                  <c:v>45281</c:v>
                </c:pt>
                <c:pt idx="51">
                  <c:v>45288</c:v>
                </c:pt>
                <c:pt idx="52">
                  <c:v>45295</c:v>
                </c:pt>
                <c:pt idx="53">
                  <c:v>45302</c:v>
                </c:pt>
                <c:pt idx="54">
                  <c:v>45309</c:v>
                </c:pt>
                <c:pt idx="55">
                  <c:v>45316</c:v>
                </c:pt>
                <c:pt idx="56">
                  <c:v>45323</c:v>
                </c:pt>
                <c:pt idx="57">
                  <c:v>45330</c:v>
                </c:pt>
                <c:pt idx="58">
                  <c:v>45337</c:v>
                </c:pt>
                <c:pt idx="59">
                  <c:v>45344</c:v>
                </c:pt>
                <c:pt idx="60">
                  <c:v>45351</c:v>
                </c:pt>
                <c:pt idx="61">
                  <c:v>45358</c:v>
                </c:pt>
                <c:pt idx="62">
                  <c:v>45365</c:v>
                </c:pt>
                <c:pt idx="63">
                  <c:v>45372</c:v>
                </c:pt>
                <c:pt idx="64">
                  <c:v>45379</c:v>
                </c:pt>
                <c:pt idx="65">
                  <c:v>45386</c:v>
                </c:pt>
                <c:pt idx="66">
                  <c:v>45393</c:v>
                </c:pt>
                <c:pt idx="67">
                  <c:v>45400</c:v>
                </c:pt>
                <c:pt idx="68">
                  <c:v>45407</c:v>
                </c:pt>
                <c:pt idx="69">
                  <c:v>45414</c:v>
                </c:pt>
                <c:pt idx="70">
                  <c:v>45421</c:v>
                </c:pt>
                <c:pt idx="71">
                  <c:v>45428</c:v>
                </c:pt>
                <c:pt idx="72">
                  <c:v>45435</c:v>
                </c:pt>
                <c:pt idx="73">
                  <c:v>45442</c:v>
                </c:pt>
                <c:pt idx="74">
                  <c:v>45449</c:v>
                </c:pt>
                <c:pt idx="75">
                  <c:v>45456</c:v>
                </c:pt>
                <c:pt idx="76">
                  <c:v>45463</c:v>
                </c:pt>
                <c:pt idx="77">
                  <c:v>45470</c:v>
                </c:pt>
                <c:pt idx="78">
                  <c:v>45476</c:v>
                </c:pt>
                <c:pt idx="79">
                  <c:v>45484</c:v>
                </c:pt>
                <c:pt idx="80">
                  <c:v>45491</c:v>
                </c:pt>
                <c:pt idx="81">
                  <c:v>45498</c:v>
                </c:pt>
                <c:pt idx="82">
                  <c:v>45505</c:v>
                </c:pt>
                <c:pt idx="83">
                  <c:v>45512</c:v>
                </c:pt>
                <c:pt idx="84">
                  <c:v>45519</c:v>
                </c:pt>
                <c:pt idx="85">
                  <c:v>45526</c:v>
                </c:pt>
                <c:pt idx="86">
                  <c:v>45533</c:v>
                </c:pt>
                <c:pt idx="87">
                  <c:v>45540</c:v>
                </c:pt>
                <c:pt idx="88">
                  <c:v>45547</c:v>
                </c:pt>
                <c:pt idx="89">
                  <c:v>45554</c:v>
                </c:pt>
                <c:pt idx="90">
                  <c:v>45561</c:v>
                </c:pt>
                <c:pt idx="91">
                  <c:v>45568</c:v>
                </c:pt>
                <c:pt idx="92">
                  <c:v>45575</c:v>
                </c:pt>
                <c:pt idx="93">
                  <c:v>45582</c:v>
                </c:pt>
                <c:pt idx="94">
                  <c:v>45589</c:v>
                </c:pt>
                <c:pt idx="95">
                  <c:v>45596</c:v>
                </c:pt>
                <c:pt idx="96">
                  <c:v>45603</c:v>
                </c:pt>
                <c:pt idx="97">
                  <c:v>45610</c:v>
                </c:pt>
                <c:pt idx="98">
                  <c:v>45617</c:v>
                </c:pt>
                <c:pt idx="99">
                  <c:v>45623</c:v>
                </c:pt>
                <c:pt idx="100">
                  <c:v>45631</c:v>
                </c:pt>
                <c:pt idx="101">
                  <c:v>45638</c:v>
                </c:pt>
                <c:pt idx="102">
                  <c:v>45645</c:v>
                </c:pt>
                <c:pt idx="103">
                  <c:v>45652</c:v>
                </c:pt>
                <c:pt idx="104">
                  <c:v>45659</c:v>
                </c:pt>
                <c:pt idx="105">
                  <c:v>45666</c:v>
                </c:pt>
                <c:pt idx="106">
                  <c:v>45673</c:v>
                </c:pt>
                <c:pt idx="107">
                  <c:v>45680</c:v>
                </c:pt>
                <c:pt idx="108">
                  <c:v>45687</c:v>
                </c:pt>
                <c:pt idx="109">
                  <c:v>45694</c:v>
                </c:pt>
                <c:pt idx="110">
                  <c:v>45701</c:v>
                </c:pt>
                <c:pt idx="111">
                  <c:v>45708</c:v>
                </c:pt>
                <c:pt idx="112">
                  <c:v>45715</c:v>
                </c:pt>
                <c:pt idx="113">
                  <c:v>45722</c:v>
                </c:pt>
                <c:pt idx="114">
                  <c:v>45729</c:v>
                </c:pt>
                <c:pt idx="115">
                  <c:v>45736</c:v>
                </c:pt>
                <c:pt idx="116">
                  <c:v>45743</c:v>
                </c:pt>
                <c:pt idx="117">
                  <c:v>45750</c:v>
                </c:pt>
                <c:pt idx="118">
                  <c:v>45757</c:v>
                </c:pt>
                <c:pt idx="119">
                  <c:v>45764</c:v>
                </c:pt>
                <c:pt idx="120">
                  <c:v>45771</c:v>
                </c:pt>
                <c:pt idx="121">
                  <c:v>45778</c:v>
                </c:pt>
                <c:pt idx="122">
                  <c:v>45785</c:v>
                </c:pt>
                <c:pt idx="123">
                  <c:v>45792</c:v>
                </c:pt>
                <c:pt idx="124">
                  <c:v>45799</c:v>
                </c:pt>
                <c:pt idx="125">
                  <c:v>45806</c:v>
                </c:pt>
                <c:pt idx="126">
                  <c:v>45813</c:v>
                </c:pt>
                <c:pt idx="127">
                  <c:v>45820</c:v>
                </c:pt>
                <c:pt idx="128">
                  <c:v>45826</c:v>
                </c:pt>
                <c:pt idx="129">
                  <c:v>45834</c:v>
                </c:pt>
                <c:pt idx="130">
                  <c:v>45841</c:v>
                </c:pt>
                <c:pt idx="131">
                  <c:v>45848</c:v>
                </c:pt>
                <c:pt idx="132">
                  <c:v>45855</c:v>
                </c:pt>
                <c:pt idx="133">
                  <c:v>45862</c:v>
                </c:pt>
                <c:pt idx="134">
                  <c:v>45869</c:v>
                </c:pt>
                <c:pt idx="135">
                  <c:v>45876</c:v>
                </c:pt>
                <c:pt idx="136">
                  <c:v>45883</c:v>
                </c:pt>
                <c:pt idx="137">
                  <c:v>45890</c:v>
                </c:pt>
                <c:pt idx="138">
                  <c:v>45897</c:v>
                </c:pt>
                <c:pt idx="139">
                  <c:v>45904</c:v>
                </c:pt>
                <c:pt idx="140">
                  <c:v>45911</c:v>
                </c:pt>
              </c:numCache>
            </c:numRef>
          </c:cat>
          <c:val>
            <c:numRef>
              <c:f>Sheet1!$C$2:$C$142</c:f>
              <c:numCache>
                <c:formatCode>General</c:formatCode>
                <c:ptCount val="141"/>
                <c:pt idx="0">
                  <c:v>6.48</c:v>
                </c:pt>
                <c:pt idx="1">
                  <c:v>6.33</c:v>
                </c:pt>
                <c:pt idx="2">
                  <c:v>6.15</c:v>
                </c:pt>
                <c:pt idx="3">
                  <c:v>6.13</c:v>
                </c:pt>
                <c:pt idx="4">
                  <c:v>6.09</c:v>
                </c:pt>
                <c:pt idx="5">
                  <c:v>6.12</c:v>
                </c:pt>
                <c:pt idx="6">
                  <c:v>6.32</c:v>
                </c:pt>
                <c:pt idx="7" formatCode="0.00">
                  <c:v>6.5</c:v>
                </c:pt>
                <c:pt idx="8">
                  <c:v>6.65</c:v>
                </c:pt>
                <c:pt idx="9">
                  <c:v>6.73</c:v>
                </c:pt>
                <c:pt idx="10" formatCode="0.00">
                  <c:v>6.6</c:v>
                </c:pt>
                <c:pt idx="11">
                  <c:v>6.42</c:v>
                </c:pt>
                <c:pt idx="12">
                  <c:v>6.32</c:v>
                </c:pt>
                <c:pt idx="13">
                  <c:v>6.28</c:v>
                </c:pt>
                <c:pt idx="14">
                  <c:v>6.27</c:v>
                </c:pt>
                <c:pt idx="15">
                  <c:v>6.39</c:v>
                </c:pt>
                <c:pt idx="16">
                  <c:v>6.43</c:v>
                </c:pt>
                <c:pt idx="17">
                  <c:v>6.39</c:v>
                </c:pt>
                <c:pt idx="18">
                  <c:v>6.35</c:v>
                </c:pt>
                <c:pt idx="19">
                  <c:v>6.39</c:v>
                </c:pt>
                <c:pt idx="20">
                  <c:v>6.57</c:v>
                </c:pt>
                <c:pt idx="21">
                  <c:v>6.79</c:v>
                </c:pt>
                <c:pt idx="22">
                  <c:v>6.71</c:v>
                </c:pt>
                <c:pt idx="23">
                  <c:v>6.69</c:v>
                </c:pt>
                <c:pt idx="24">
                  <c:v>6.67</c:v>
                </c:pt>
                <c:pt idx="25">
                  <c:v>6.71</c:v>
                </c:pt>
                <c:pt idx="26">
                  <c:v>6.81</c:v>
                </c:pt>
                <c:pt idx="27">
                  <c:v>6.96</c:v>
                </c:pt>
                <c:pt idx="28">
                  <c:v>6.78</c:v>
                </c:pt>
                <c:pt idx="29">
                  <c:v>6.81</c:v>
                </c:pt>
                <c:pt idx="30" formatCode="0.00">
                  <c:v>6.9</c:v>
                </c:pt>
                <c:pt idx="31">
                  <c:v>6.96</c:v>
                </c:pt>
                <c:pt idx="32">
                  <c:v>7.09</c:v>
                </c:pt>
                <c:pt idx="33">
                  <c:v>7.23</c:v>
                </c:pt>
                <c:pt idx="34">
                  <c:v>7.18</c:v>
                </c:pt>
                <c:pt idx="35">
                  <c:v>7.12</c:v>
                </c:pt>
                <c:pt idx="36">
                  <c:v>7.18</c:v>
                </c:pt>
                <c:pt idx="37">
                  <c:v>7.19</c:v>
                </c:pt>
                <c:pt idx="38">
                  <c:v>7.31</c:v>
                </c:pt>
                <c:pt idx="39">
                  <c:v>7.49</c:v>
                </c:pt>
                <c:pt idx="40">
                  <c:v>7.57</c:v>
                </c:pt>
                <c:pt idx="41">
                  <c:v>7.63</c:v>
                </c:pt>
                <c:pt idx="42">
                  <c:v>7.79</c:v>
                </c:pt>
                <c:pt idx="43">
                  <c:v>7.76</c:v>
                </c:pt>
                <c:pt idx="44" formatCode="0.00">
                  <c:v>7.5</c:v>
                </c:pt>
                <c:pt idx="45">
                  <c:v>7.44</c:v>
                </c:pt>
                <c:pt idx="46">
                  <c:v>7.29</c:v>
                </c:pt>
                <c:pt idx="47">
                  <c:v>7.22</c:v>
                </c:pt>
                <c:pt idx="48">
                  <c:v>7.03</c:v>
                </c:pt>
                <c:pt idx="49">
                  <c:v>6.95</c:v>
                </c:pt>
                <c:pt idx="50">
                  <c:v>6.67</c:v>
                </c:pt>
                <c:pt idx="51">
                  <c:v>6.61</c:v>
                </c:pt>
                <c:pt idx="52">
                  <c:v>6.62</c:v>
                </c:pt>
                <c:pt idx="53">
                  <c:v>6.66</c:v>
                </c:pt>
                <c:pt idx="54" formatCode="0.00">
                  <c:v>6.6</c:v>
                </c:pt>
                <c:pt idx="55">
                  <c:v>6.69</c:v>
                </c:pt>
                <c:pt idx="56">
                  <c:v>6.63</c:v>
                </c:pt>
                <c:pt idx="57">
                  <c:v>6.64</c:v>
                </c:pt>
                <c:pt idx="58">
                  <c:v>6.77</c:v>
                </c:pt>
                <c:pt idx="59" formatCode="0.00">
                  <c:v>6.9</c:v>
                </c:pt>
                <c:pt idx="60">
                  <c:v>6.94</c:v>
                </c:pt>
                <c:pt idx="61">
                  <c:v>6.88</c:v>
                </c:pt>
                <c:pt idx="62">
                  <c:v>6.74</c:v>
                </c:pt>
                <c:pt idx="63" formatCode="0.00">
                  <c:v>6.87</c:v>
                </c:pt>
                <c:pt idx="64" formatCode="0.00">
                  <c:v>6.79</c:v>
                </c:pt>
                <c:pt idx="65" formatCode="0.00">
                  <c:v>6.82</c:v>
                </c:pt>
                <c:pt idx="66">
                  <c:v>6.88</c:v>
                </c:pt>
                <c:pt idx="67">
                  <c:v>7.01</c:v>
                </c:pt>
                <c:pt idx="68">
                  <c:v>7.17</c:v>
                </c:pt>
                <c:pt idx="69" formatCode="0.00">
                  <c:v>7.22</c:v>
                </c:pt>
                <c:pt idx="70" formatCode="0.00">
                  <c:v>7.09</c:v>
                </c:pt>
                <c:pt idx="71" formatCode="0.00">
                  <c:v>7.02</c:v>
                </c:pt>
                <c:pt idx="72" formatCode="0.00">
                  <c:v>6.94</c:v>
                </c:pt>
                <c:pt idx="73" formatCode="0.00">
                  <c:v>7.03</c:v>
                </c:pt>
                <c:pt idx="74" formatCode="0.00">
                  <c:v>6.99</c:v>
                </c:pt>
                <c:pt idx="75" formatCode="0.00">
                  <c:v>6.95</c:v>
                </c:pt>
                <c:pt idx="76" formatCode="0.00">
                  <c:v>6.87</c:v>
                </c:pt>
                <c:pt idx="77" formatCode="0.00">
                  <c:v>6.86</c:v>
                </c:pt>
                <c:pt idx="78" formatCode="0.00">
                  <c:v>6.95</c:v>
                </c:pt>
                <c:pt idx="79" formatCode="0.00">
                  <c:v>6.89</c:v>
                </c:pt>
                <c:pt idx="80" formatCode="0.00">
                  <c:v>6.77</c:v>
                </c:pt>
                <c:pt idx="81" formatCode="0.00">
                  <c:v>6.78</c:v>
                </c:pt>
                <c:pt idx="82" formatCode="0.00">
                  <c:v>6.73</c:v>
                </c:pt>
                <c:pt idx="83" formatCode="0.00">
                  <c:v>6.47</c:v>
                </c:pt>
                <c:pt idx="84" formatCode="0.00">
                  <c:v>6.49</c:v>
                </c:pt>
                <c:pt idx="85" formatCode="0.00">
                  <c:v>6.46</c:v>
                </c:pt>
                <c:pt idx="86" formatCode="0.00">
                  <c:v>6.35</c:v>
                </c:pt>
                <c:pt idx="87" formatCode="0.00">
                  <c:v>6.35</c:v>
                </c:pt>
                <c:pt idx="88" formatCode="0.00">
                  <c:v>6.2</c:v>
                </c:pt>
                <c:pt idx="89" formatCode="0.00">
                  <c:v>6.09</c:v>
                </c:pt>
                <c:pt idx="90" formatCode="0.00">
                  <c:v>6.08</c:v>
                </c:pt>
                <c:pt idx="91" formatCode="0.00">
                  <c:v>6.12</c:v>
                </c:pt>
                <c:pt idx="92" formatCode="0.00">
                  <c:v>6.32</c:v>
                </c:pt>
                <c:pt idx="93" formatCode="0.00">
                  <c:v>6.44</c:v>
                </c:pt>
                <c:pt idx="94" formatCode="0.00">
                  <c:v>6.54</c:v>
                </c:pt>
                <c:pt idx="95" formatCode="0.00">
                  <c:v>6.72</c:v>
                </c:pt>
                <c:pt idx="96" formatCode="0.00">
                  <c:v>6.79</c:v>
                </c:pt>
                <c:pt idx="97" formatCode="0.00">
                  <c:v>6.78</c:v>
                </c:pt>
                <c:pt idx="98" formatCode="0.00">
                  <c:v>6.84</c:v>
                </c:pt>
                <c:pt idx="99" formatCode="0.00">
                  <c:v>6.81</c:v>
                </c:pt>
                <c:pt idx="100" formatCode="0.00">
                  <c:v>6.69</c:v>
                </c:pt>
                <c:pt idx="101" formatCode="0.00">
                  <c:v>6.6</c:v>
                </c:pt>
                <c:pt idx="102">
                  <c:v>6.72</c:v>
                </c:pt>
                <c:pt idx="103">
                  <c:v>6.85</c:v>
                </c:pt>
                <c:pt idx="104">
                  <c:v>6.91</c:v>
                </c:pt>
                <c:pt idx="105">
                  <c:v>6.93</c:v>
                </c:pt>
                <c:pt idx="106">
                  <c:v>7.04</c:v>
                </c:pt>
                <c:pt idx="107">
                  <c:v>6.96</c:v>
                </c:pt>
                <c:pt idx="108">
                  <c:v>6.95</c:v>
                </c:pt>
                <c:pt idx="109">
                  <c:v>6.89</c:v>
                </c:pt>
                <c:pt idx="110">
                  <c:v>6.87</c:v>
                </c:pt>
                <c:pt idx="111">
                  <c:v>6.85</c:v>
                </c:pt>
                <c:pt idx="112">
                  <c:v>6.76</c:v>
                </c:pt>
                <c:pt idx="113">
                  <c:v>6.63</c:v>
                </c:pt>
                <c:pt idx="114">
                  <c:v>6.65</c:v>
                </c:pt>
                <c:pt idx="115">
                  <c:v>6.67</c:v>
                </c:pt>
                <c:pt idx="116">
                  <c:v>6.65</c:v>
                </c:pt>
                <c:pt idx="117">
                  <c:v>6.64</c:v>
                </c:pt>
                <c:pt idx="118">
                  <c:v>6.62</c:v>
                </c:pt>
                <c:pt idx="119">
                  <c:v>6.83</c:v>
                </c:pt>
                <c:pt idx="120">
                  <c:v>6.81</c:v>
                </c:pt>
                <c:pt idx="121">
                  <c:v>6.76</c:v>
                </c:pt>
                <c:pt idx="122">
                  <c:v>6.76</c:v>
                </c:pt>
                <c:pt idx="123">
                  <c:v>6.81</c:v>
                </c:pt>
                <c:pt idx="124">
                  <c:v>6.86</c:v>
                </c:pt>
                <c:pt idx="125">
                  <c:v>6.89</c:v>
                </c:pt>
                <c:pt idx="126">
                  <c:v>6.85</c:v>
                </c:pt>
                <c:pt idx="127">
                  <c:v>6.84</c:v>
                </c:pt>
                <c:pt idx="128">
                  <c:v>6.81</c:v>
                </c:pt>
                <c:pt idx="129">
                  <c:v>6.77</c:v>
                </c:pt>
                <c:pt idx="130">
                  <c:v>6.67</c:v>
                </c:pt>
                <c:pt idx="131">
                  <c:v>6.72</c:v>
                </c:pt>
                <c:pt idx="132">
                  <c:v>6.75</c:v>
                </c:pt>
                <c:pt idx="133">
                  <c:v>6.74</c:v>
                </c:pt>
                <c:pt idx="134">
                  <c:v>6.72</c:v>
                </c:pt>
                <c:pt idx="135">
                  <c:v>6.63</c:v>
                </c:pt>
                <c:pt idx="136">
                  <c:v>6.58</c:v>
                </c:pt>
                <c:pt idx="137">
                  <c:v>6.58</c:v>
                </c:pt>
                <c:pt idx="138">
                  <c:v>6.56</c:v>
                </c:pt>
                <c:pt idx="139">
                  <c:v>6.5</c:v>
                </c:pt>
                <c:pt idx="140" formatCode="0.000">
                  <c:v>6.35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5B9-46FE-8E10-4B7C617D9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1305359"/>
        <c:axId val="696689743"/>
      </c:lineChart>
      <c:catAx>
        <c:axId val="691305359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689743"/>
        <c:crosses val="autoZero"/>
        <c:auto val="0"/>
        <c:lblAlgn val="ctr"/>
        <c:lblOffset val="100"/>
        <c:tickLblSkip val="3"/>
        <c:tickMarkSkip val="1"/>
        <c:noMultiLvlLbl val="1"/>
      </c:catAx>
      <c:valAx>
        <c:axId val="696689743"/>
        <c:scaling>
          <c:orientation val="minMax"/>
          <c:max val="8.5"/>
          <c:min val="2.5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305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00290762911142E-2"/>
          <c:y val="9.0132181483325302E-2"/>
          <c:w val="0.97968630779888577"/>
          <c:h val="0.838255210135267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10-Year Treasury Yield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30-Year Fixed Mortgage Rate (9/17/25)</c:v>
                </c:pt>
              </c:strCache>
            </c:strRef>
          </c:cat>
          <c:val>
            <c:numRef>
              <c:f>Sheet1!$B$2</c:f>
              <c:numCache>
                <c:formatCode>0.00</c:formatCode>
                <c:ptCount val="1"/>
                <c:pt idx="0">
                  <c:v>4.03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1-4A15-B671-9559F68F3F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Spread (Difference Between the Mortgage Rate and the 10-Year Yield)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30-Year Fixed Mortgage Rate (9/17/25)</c:v>
                </c:pt>
              </c:strCache>
            </c:strRef>
          </c:cat>
          <c:val>
            <c:numRef>
              <c:f>Sheet1!$C$2</c:f>
              <c:numCache>
                <c:formatCode>0.00</c:formatCode>
                <c:ptCount val="1"/>
                <c:pt idx="0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02-4CA8-A1DA-22A5E0D0B9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88328223"/>
        <c:axId val="1688315263"/>
      </c:barChart>
      <c:catAx>
        <c:axId val="1688328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315263"/>
        <c:crosses val="autoZero"/>
        <c:auto val="1"/>
        <c:lblAlgn val="ctr"/>
        <c:lblOffset val="100"/>
        <c:noMultiLvlLbl val="0"/>
      </c:catAx>
      <c:valAx>
        <c:axId val="1688315263"/>
        <c:scaling>
          <c:orientation val="minMax"/>
          <c:max val="8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1688328223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3.998432984454843E-2"/>
          <c:y val="3.3699042445076786E-2"/>
          <c:w val="0.87996863997324959"/>
          <c:h val="5.56905762495435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000867053791425E-2"/>
          <c:y val="1.8608659667998715E-2"/>
          <c:w val="0.93296221333349649"/>
          <c:h val="0.84332845577495319"/>
        </c:manualLayout>
      </c:layout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62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4"/>
                  </a:solidFill>
                  <a:prstDash val="solid"/>
                </a:ln>
                <a:effectLst/>
              </c:spPr>
            </c:marker>
            <c:bubble3D val="0"/>
            <c:spPr>
              <a:ln w="38100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EFD4-4300-BA05-4E1643E0F1E6}"/>
              </c:ext>
            </c:extLst>
          </c:dPt>
          <c:dPt>
            <c:idx val="63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4"/>
                  </a:solidFill>
                  <a:prstDash val="solid"/>
                </a:ln>
                <a:effectLst/>
              </c:spPr>
            </c:marker>
            <c:bubble3D val="0"/>
            <c:spPr>
              <a:ln w="38100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EFD4-4300-BA05-4E1643E0F1E6}"/>
              </c:ext>
            </c:extLst>
          </c:dPt>
          <c:dPt>
            <c:idx val="64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4"/>
                  </a:solidFill>
                  <a:prstDash val="solid"/>
                </a:ln>
                <a:effectLst/>
              </c:spPr>
            </c:marker>
            <c:bubble3D val="0"/>
            <c:spPr>
              <a:ln w="38100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EFD4-4300-BA05-4E1643E0F1E6}"/>
              </c:ext>
            </c:extLst>
          </c:dPt>
          <c:dPt>
            <c:idx val="65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4"/>
                  </a:solidFill>
                  <a:prstDash val="solid"/>
                </a:ln>
                <a:effectLst/>
              </c:spPr>
            </c:marker>
            <c:bubble3D val="0"/>
            <c:spPr>
              <a:ln w="38100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EFD4-4300-BA05-4E1643E0F1E6}"/>
              </c:ext>
            </c:extLst>
          </c:dPt>
          <c:dPt>
            <c:idx val="66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4"/>
                  </a:solidFill>
                  <a:prstDash val="solid"/>
                </a:ln>
                <a:effectLst/>
              </c:spPr>
            </c:marker>
            <c:bubble3D val="0"/>
            <c:spPr>
              <a:ln w="38100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EFD4-4300-BA05-4E1643E0F1E6}"/>
              </c:ext>
            </c:extLst>
          </c:dPt>
          <c:dPt>
            <c:idx val="67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4"/>
                  </a:solidFill>
                  <a:prstDash val="solid"/>
                </a:ln>
                <a:effectLst/>
              </c:spPr>
            </c:marker>
            <c:bubble3D val="0"/>
            <c:spPr>
              <a:ln w="38100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EFD4-4300-BA05-4E1643E0F1E6}"/>
              </c:ext>
            </c:extLst>
          </c:dPt>
          <c:dPt>
            <c:idx val="68"/>
            <c:marker>
              <c:symbol val="circle"/>
              <c:size val="5"/>
              <c:spPr>
                <a:solidFill>
                  <a:schemeClr val="accent1"/>
                </a:solidFill>
                <a:ln w="38100">
                  <a:solidFill>
                    <a:schemeClr val="accent4"/>
                  </a:solidFill>
                  <a:prstDash val="solid"/>
                </a:ln>
                <a:effectLst/>
              </c:spPr>
            </c:marker>
            <c:bubble3D val="0"/>
            <c:spPr>
              <a:ln w="38100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EFD4-4300-BA05-4E1643E0F1E6}"/>
              </c:ext>
            </c:extLst>
          </c:dPt>
          <c:cat>
            <c:numRef>
              <c:f>Sheet1!$A$2:$A$70</c:f>
              <c:numCache>
                <c:formatCode>mmm\-yy</c:formatCode>
                <c:ptCount val="69"/>
                <c:pt idx="0">
                  <c:v>44044</c:v>
                </c:pt>
                <c:pt idx="1">
                  <c:v>44075</c:v>
                </c:pt>
                <c:pt idx="2">
                  <c:v>44105</c:v>
                </c:pt>
                <c:pt idx="3">
                  <c:v>44136</c:v>
                </c:pt>
                <c:pt idx="4">
                  <c:v>44166</c:v>
                </c:pt>
                <c:pt idx="5">
                  <c:v>44197</c:v>
                </c:pt>
                <c:pt idx="6">
                  <c:v>44228</c:v>
                </c:pt>
                <c:pt idx="7">
                  <c:v>44256</c:v>
                </c:pt>
                <c:pt idx="8">
                  <c:v>44287</c:v>
                </c:pt>
                <c:pt idx="9">
                  <c:v>44317</c:v>
                </c:pt>
                <c:pt idx="10">
                  <c:v>44348</c:v>
                </c:pt>
                <c:pt idx="11">
                  <c:v>44378</c:v>
                </c:pt>
                <c:pt idx="12">
                  <c:v>44409</c:v>
                </c:pt>
                <c:pt idx="13">
                  <c:v>44440</c:v>
                </c:pt>
                <c:pt idx="14">
                  <c:v>44470</c:v>
                </c:pt>
                <c:pt idx="15">
                  <c:v>44501</c:v>
                </c:pt>
                <c:pt idx="16">
                  <c:v>44531</c:v>
                </c:pt>
                <c:pt idx="17">
                  <c:v>44562</c:v>
                </c:pt>
                <c:pt idx="18">
                  <c:v>44593</c:v>
                </c:pt>
                <c:pt idx="19">
                  <c:v>44621</c:v>
                </c:pt>
                <c:pt idx="20">
                  <c:v>44652</c:v>
                </c:pt>
                <c:pt idx="21">
                  <c:v>44682</c:v>
                </c:pt>
                <c:pt idx="22">
                  <c:v>44713</c:v>
                </c:pt>
                <c:pt idx="23">
                  <c:v>44743</c:v>
                </c:pt>
                <c:pt idx="24">
                  <c:v>44774</c:v>
                </c:pt>
                <c:pt idx="25">
                  <c:v>44805</c:v>
                </c:pt>
                <c:pt idx="26">
                  <c:v>44835</c:v>
                </c:pt>
                <c:pt idx="27">
                  <c:v>44866</c:v>
                </c:pt>
                <c:pt idx="28">
                  <c:v>44896</c:v>
                </c:pt>
                <c:pt idx="29">
                  <c:v>44927</c:v>
                </c:pt>
                <c:pt idx="30">
                  <c:v>44958</c:v>
                </c:pt>
                <c:pt idx="31">
                  <c:v>44986</c:v>
                </c:pt>
                <c:pt idx="32">
                  <c:v>45017</c:v>
                </c:pt>
                <c:pt idx="33">
                  <c:v>45047</c:v>
                </c:pt>
                <c:pt idx="34">
                  <c:v>45078</c:v>
                </c:pt>
                <c:pt idx="35">
                  <c:v>45108</c:v>
                </c:pt>
                <c:pt idx="36">
                  <c:v>45139</c:v>
                </c:pt>
                <c:pt idx="37">
                  <c:v>45170</c:v>
                </c:pt>
                <c:pt idx="38">
                  <c:v>45200</c:v>
                </c:pt>
                <c:pt idx="39">
                  <c:v>45231</c:v>
                </c:pt>
                <c:pt idx="40">
                  <c:v>45261</c:v>
                </c:pt>
                <c:pt idx="41">
                  <c:v>45292</c:v>
                </c:pt>
                <c:pt idx="42">
                  <c:v>45323</c:v>
                </c:pt>
                <c:pt idx="43">
                  <c:v>45352</c:v>
                </c:pt>
                <c:pt idx="44">
                  <c:v>45383</c:v>
                </c:pt>
                <c:pt idx="45">
                  <c:v>45413</c:v>
                </c:pt>
                <c:pt idx="46">
                  <c:v>45444</c:v>
                </c:pt>
                <c:pt idx="47">
                  <c:v>45474</c:v>
                </c:pt>
                <c:pt idx="48">
                  <c:v>45505</c:v>
                </c:pt>
                <c:pt idx="49">
                  <c:v>45536</c:v>
                </c:pt>
                <c:pt idx="50">
                  <c:v>45566</c:v>
                </c:pt>
                <c:pt idx="51">
                  <c:v>45597</c:v>
                </c:pt>
                <c:pt idx="52">
                  <c:v>45627</c:v>
                </c:pt>
                <c:pt idx="53">
                  <c:v>45658</c:v>
                </c:pt>
                <c:pt idx="54">
                  <c:v>45689</c:v>
                </c:pt>
                <c:pt idx="55">
                  <c:v>45717</c:v>
                </c:pt>
                <c:pt idx="56">
                  <c:v>45748</c:v>
                </c:pt>
                <c:pt idx="57">
                  <c:v>45778</c:v>
                </c:pt>
                <c:pt idx="58">
                  <c:v>45809</c:v>
                </c:pt>
                <c:pt idx="59">
                  <c:v>45839</c:v>
                </c:pt>
                <c:pt idx="60">
                  <c:v>45870</c:v>
                </c:pt>
                <c:pt idx="61">
                  <c:v>45901</c:v>
                </c:pt>
                <c:pt idx="62">
                  <c:v>45931</c:v>
                </c:pt>
                <c:pt idx="63">
                  <c:v>45962</c:v>
                </c:pt>
                <c:pt idx="64">
                  <c:v>45992</c:v>
                </c:pt>
                <c:pt idx="65">
                  <c:v>46023</c:v>
                </c:pt>
                <c:pt idx="66">
                  <c:v>46054</c:v>
                </c:pt>
                <c:pt idx="67">
                  <c:v>46082</c:v>
                </c:pt>
                <c:pt idx="68">
                  <c:v>46113</c:v>
                </c:pt>
              </c:numCache>
            </c:numRef>
          </c:cat>
          <c:val>
            <c:numRef>
              <c:f>Sheet1!$B$2:$B$70</c:f>
              <c:numCache>
                <c:formatCode>General</c:formatCode>
                <c:ptCount val="69"/>
                <c:pt idx="0">
                  <c:v>0.65</c:v>
                </c:pt>
                <c:pt idx="1">
                  <c:v>0.68</c:v>
                </c:pt>
                <c:pt idx="2">
                  <c:v>0.79</c:v>
                </c:pt>
                <c:pt idx="3">
                  <c:v>0.87</c:v>
                </c:pt>
                <c:pt idx="4">
                  <c:v>0.93</c:v>
                </c:pt>
                <c:pt idx="5">
                  <c:v>1.08</c:v>
                </c:pt>
                <c:pt idx="6">
                  <c:v>1.26</c:v>
                </c:pt>
                <c:pt idx="7">
                  <c:v>1.61</c:v>
                </c:pt>
                <c:pt idx="8">
                  <c:v>1.64</c:v>
                </c:pt>
                <c:pt idx="9">
                  <c:v>1.62</c:v>
                </c:pt>
                <c:pt idx="10">
                  <c:v>1.52</c:v>
                </c:pt>
                <c:pt idx="11">
                  <c:v>1.32</c:v>
                </c:pt>
                <c:pt idx="12">
                  <c:v>1.28</c:v>
                </c:pt>
                <c:pt idx="13">
                  <c:v>1.37</c:v>
                </c:pt>
                <c:pt idx="14">
                  <c:v>1.58</c:v>
                </c:pt>
                <c:pt idx="15">
                  <c:v>1.56</c:v>
                </c:pt>
                <c:pt idx="16">
                  <c:v>1.47</c:v>
                </c:pt>
                <c:pt idx="17">
                  <c:v>1.76</c:v>
                </c:pt>
                <c:pt idx="18">
                  <c:v>1.93</c:v>
                </c:pt>
                <c:pt idx="19">
                  <c:v>2.13</c:v>
                </c:pt>
                <c:pt idx="20">
                  <c:v>2.75</c:v>
                </c:pt>
                <c:pt idx="21">
                  <c:v>2.9</c:v>
                </c:pt>
                <c:pt idx="22">
                  <c:v>3.14</c:v>
                </c:pt>
                <c:pt idx="23">
                  <c:v>2.9</c:v>
                </c:pt>
                <c:pt idx="24">
                  <c:v>2.9</c:v>
                </c:pt>
                <c:pt idx="25">
                  <c:v>3.52</c:v>
                </c:pt>
                <c:pt idx="26">
                  <c:v>3.98</c:v>
                </c:pt>
                <c:pt idx="27">
                  <c:v>3.89</c:v>
                </c:pt>
                <c:pt idx="28">
                  <c:v>3.62</c:v>
                </c:pt>
                <c:pt idx="29">
                  <c:v>3.53</c:v>
                </c:pt>
                <c:pt idx="30">
                  <c:v>3.75</c:v>
                </c:pt>
                <c:pt idx="31">
                  <c:v>3.66</c:v>
                </c:pt>
                <c:pt idx="32">
                  <c:v>3.46</c:v>
                </c:pt>
                <c:pt idx="33">
                  <c:v>3.57</c:v>
                </c:pt>
                <c:pt idx="34">
                  <c:v>3.75</c:v>
                </c:pt>
                <c:pt idx="35">
                  <c:v>3.9</c:v>
                </c:pt>
                <c:pt idx="36">
                  <c:v>4.17</c:v>
                </c:pt>
                <c:pt idx="37">
                  <c:v>4.38</c:v>
                </c:pt>
                <c:pt idx="38">
                  <c:v>4.8</c:v>
                </c:pt>
                <c:pt idx="39">
                  <c:v>4.5</c:v>
                </c:pt>
                <c:pt idx="40">
                  <c:v>4.0199999999999996</c:v>
                </c:pt>
                <c:pt idx="41">
                  <c:v>4.0599999999999996</c:v>
                </c:pt>
                <c:pt idx="42">
                  <c:v>4.21</c:v>
                </c:pt>
                <c:pt idx="43">
                  <c:v>4.21</c:v>
                </c:pt>
                <c:pt idx="44">
                  <c:v>4.54</c:v>
                </c:pt>
                <c:pt idx="45">
                  <c:v>4.4800000000000004</c:v>
                </c:pt>
                <c:pt idx="46">
                  <c:v>4.3099999999999996</c:v>
                </c:pt>
                <c:pt idx="47">
                  <c:v>4.25</c:v>
                </c:pt>
                <c:pt idx="48">
                  <c:v>3.87</c:v>
                </c:pt>
                <c:pt idx="49">
                  <c:v>3.72</c:v>
                </c:pt>
                <c:pt idx="50">
                  <c:v>4.1100000000000003</c:v>
                </c:pt>
                <c:pt idx="51">
                  <c:v>4.3600000000000003</c:v>
                </c:pt>
                <c:pt idx="52">
                  <c:v>4.3899999999999997</c:v>
                </c:pt>
                <c:pt idx="53">
                  <c:v>4.63</c:v>
                </c:pt>
                <c:pt idx="54">
                  <c:v>4.45</c:v>
                </c:pt>
                <c:pt idx="55">
                  <c:v>4.28</c:v>
                </c:pt>
                <c:pt idx="56">
                  <c:v>4.28</c:v>
                </c:pt>
                <c:pt idx="57">
                  <c:v>4.42</c:v>
                </c:pt>
                <c:pt idx="58">
                  <c:v>4.38</c:v>
                </c:pt>
                <c:pt idx="59">
                  <c:v>4.3899999999999997</c:v>
                </c:pt>
                <c:pt idx="60">
                  <c:v>4.26</c:v>
                </c:pt>
                <c:pt idx="61">
                  <c:v>4.05</c:v>
                </c:pt>
                <c:pt idx="62">
                  <c:v>4</c:v>
                </c:pt>
                <c:pt idx="63">
                  <c:v>3.86</c:v>
                </c:pt>
                <c:pt idx="64">
                  <c:v>3.63</c:v>
                </c:pt>
                <c:pt idx="65">
                  <c:v>3.52</c:v>
                </c:pt>
                <c:pt idx="66">
                  <c:v>3.37</c:v>
                </c:pt>
                <c:pt idx="67">
                  <c:v>3.42</c:v>
                </c:pt>
                <c:pt idx="68">
                  <c:v>3.29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D4-4300-BA05-4E1643E0F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7167248"/>
        <c:axId val="1967166288"/>
      </c:lineChart>
      <c:dateAx>
        <c:axId val="196716724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166288"/>
        <c:crosses val="autoZero"/>
        <c:auto val="1"/>
        <c:lblOffset val="100"/>
        <c:baseTimeUnit val="days"/>
      </c:dateAx>
      <c:valAx>
        <c:axId val="1967166288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716724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00290762911142E-2"/>
          <c:y val="9.0132181483325302E-2"/>
          <c:w val="0.97968630779888577"/>
          <c:h val="0.838255210135267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10-Year Treasury Yield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Today if Normal Spread</c:v>
                </c:pt>
                <c:pt idx="1">
                  <c:v>30-Year Fixed Mortgage Rate (9/17/25)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4.03</c:v>
                </c:pt>
                <c:pt idx="1">
                  <c:v>4.03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1-4A15-B671-9559F68F3F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Spread (Difference Between the Mortgage Rate and the 10-Year Yield)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Today if Normal Spread</c:v>
                </c:pt>
                <c:pt idx="1">
                  <c:v>30-Year Fixed Mortgage Rate (9/17/25)</c:v>
                </c:pt>
              </c:strCache>
            </c:strRef>
          </c:cat>
          <c:val>
            <c:numRef>
              <c:f>Sheet1!$C$2:$C$3</c:f>
              <c:numCache>
                <c:formatCode>0.00</c:formatCode>
                <c:ptCount val="2"/>
                <c:pt idx="0">
                  <c:v>1.76</c:v>
                </c:pt>
                <c:pt idx="1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02-4CA8-A1DA-22A5E0D0B9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688328223"/>
        <c:axId val="1688315263"/>
      </c:barChart>
      <c:catAx>
        <c:axId val="1688328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315263"/>
        <c:crosses val="autoZero"/>
        <c:auto val="1"/>
        <c:lblAlgn val="ctr"/>
        <c:lblOffset val="100"/>
        <c:noMultiLvlLbl val="0"/>
      </c:catAx>
      <c:valAx>
        <c:axId val="1688315263"/>
        <c:scaling>
          <c:orientation val="minMax"/>
          <c:max val="8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1688328223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2519543333657987E-2"/>
          <c:y val="3.3699042445076786E-2"/>
          <c:w val="0.84866973234948628"/>
          <c:h val="5.56905762495435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75442145080214E-2"/>
          <c:y val="3.5802948132499915E-2"/>
          <c:w val="0.89273580609748571"/>
          <c:h val="0.8393154437551152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Rate</c:v>
                </c:pt>
              </c:strCache>
            </c:strRef>
          </c:tx>
          <c:spPr>
            <a:ln w="57150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Sheet1!$A$54:$A$91</c:f>
              <c:strCache>
                <c:ptCount val="38"/>
                <c:pt idx="0">
                  <c:v>1/2/2025</c:v>
                </c:pt>
                <c:pt idx="1">
                  <c:v>1/9/2025</c:v>
                </c:pt>
                <c:pt idx="2">
                  <c:v>1/16/2025</c:v>
                </c:pt>
                <c:pt idx="3">
                  <c:v>1/23/2025</c:v>
                </c:pt>
                <c:pt idx="4">
                  <c:v>1/30/2025</c:v>
                </c:pt>
                <c:pt idx="5">
                  <c:v>2/6/2025</c:v>
                </c:pt>
                <c:pt idx="6">
                  <c:v>2/13/2025</c:v>
                </c:pt>
                <c:pt idx="7">
                  <c:v>2/20/2025</c:v>
                </c:pt>
                <c:pt idx="8">
                  <c:v>2/27/2025</c:v>
                </c:pt>
                <c:pt idx="9">
                  <c:v>3/6/2025</c:v>
                </c:pt>
                <c:pt idx="10">
                  <c:v>3/13/2025</c:v>
                </c:pt>
                <c:pt idx="11">
                  <c:v>3/20/2025</c:v>
                </c:pt>
                <c:pt idx="12">
                  <c:v>3/27/2025</c:v>
                </c:pt>
                <c:pt idx="13">
                  <c:v>4/3/2025</c:v>
                </c:pt>
                <c:pt idx="14">
                  <c:v>4/10/2025</c:v>
                </c:pt>
                <c:pt idx="15">
                  <c:v>4/17/2025</c:v>
                </c:pt>
                <c:pt idx="16">
                  <c:v>4/24/2025</c:v>
                </c:pt>
                <c:pt idx="17">
                  <c:v>5/1/2025</c:v>
                </c:pt>
                <c:pt idx="18">
                  <c:v>5/8/2025</c:v>
                </c:pt>
                <c:pt idx="19">
                  <c:v>5/15/2025</c:v>
                </c:pt>
                <c:pt idx="20">
                  <c:v>5/22/2025</c:v>
                </c:pt>
                <c:pt idx="21">
                  <c:v>5/29/2025</c:v>
                </c:pt>
                <c:pt idx="22">
                  <c:v>6/5/2025</c:v>
                </c:pt>
                <c:pt idx="23">
                  <c:v>6/12/2025</c:v>
                </c:pt>
                <c:pt idx="24">
                  <c:v>6/18/2025</c:v>
                </c:pt>
                <c:pt idx="25">
                  <c:v>6/26/2025</c:v>
                </c:pt>
                <c:pt idx="26">
                  <c:v>7/3/2025</c:v>
                </c:pt>
                <c:pt idx="27">
                  <c:v>7/10/2025</c:v>
                </c:pt>
                <c:pt idx="28">
                  <c:v>7/17/2025</c:v>
                </c:pt>
                <c:pt idx="29">
                  <c:v>7/24/2025</c:v>
                </c:pt>
                <c:pt idx="30">
                  <c:v>7/31/2025</c:v>
                </c:pt>
                <c:pt idx="31">
                  <c:v>8/7/2025</c:v>
                </c:pt>
                <c:pt idx="32">
                  <c:v>8/14/2025</c:v>
                </c:pt>
                <c:pt idx="33">
                  <c:v>8/21/2025</c:v>
                </c:pt>
                <c:pt idx="34">
                  <c:v>8/28/2025</c:v>
                </c:pt>
                <c:pt idx="35">
                  <c:v>9/4/2025</c:v>
                </c:pt>
                <c:pt idx="36">
                  <c:v>9/11/2025</c:v>
                </c:pt>
                <c:pt idx="37">
                  <c:v>9/17/25</c:v>
                </c:pt>
              </c:strCache>
            </c:strRef>
          </c:cat>
          <c:val>
            <c:numRef>
              <c:f>Sheet1!$B$54:$B$91</c:f>
              <c:numCache>
                <c:formatCode>General</c:formatCode>
                <c:ptCount val="38"/>
                <c:pt idx="0">
                  <c:v>6.91</c:v>
                </c:pt>
                <c:pt idx="1">
                  <c:v>6.93</c:v>
                </c:pt>
                <c:pt idx="2">
                  <c:v>7.04</c:v>
                </c:pt>
                <c:pt idx="3">
                  <c:v>6.96</c:v>
                </c:pt>
                <c:pt idx="4">
                  <c:v>6.95</c:v>
                </c:pt>
                <c:pt idx="5">
                  <c:v>6.89</c:v>
                </c:pt>
                <c:pt idx="6">
                  <c:v>6.87</c:v>
                </c:pt>
                <c:pt idx="7">
                  <c:v>6.85</c:v>
                </c:pt>
                <c:pt idx="8">
                  <c:v>6.76</c:v>
                </c:pt>
                <c:pt idx="9" formatCode="0.00">
                  <c:v>6.63</c:v>
                </c:pt>
                <c:pt idx="10" formatCode="0.00">
                  <c:v>6.65</c:v>
                </c:pt>
                <c:pt idx="11" formatCode="0.00">
                  <c:v>6.67</c:v>
                </c:pt>
                <c:pt idx="12" formatCode="0.00">
                  <c:v>6.65</c:v>
                </c:pt>
                <c:pt idx="13" formatCode="0.00">
                  <c:v>6.64</c:v>
                </c:pt>
                <c:pt idx="14" formatCode="0.00">
                  <c:v>6.62</c:v>
                </c:pt>
                <c:pt idx="15" formatCode="0.00">
                  <c:v>6.83</c:v>
                </c:pt>
                <c:pt idx="16" formatCode="0.00">
                  <c:v>6.81</c:v>
                </c:pt>
                <c:pt idx="17" formatCode="0.00">
                  <c:v>6.76</c:v>
                </c:pt>
                <c:pt idx="18" formatCode="0.00">
                  <c:v>6.76</c:v>
                </c:pt>
                <c:pt idx="19" formatCode="0.00">
                  <c:v>6.81</c:v>
                </c:pt>
                <c:pt idx="20" formatCode="0.00">
                  <c:v>6.86</c:v>
                </c:pt>
                <c:pt idx="21" formatCode="0.00">
                  <c:v>6.89</c:v>
                </c:pt>
                <c:pt idx="22" formatCode="0.00">
                  <c:v>6.85</c:v>
                </c:pt>
                <c:pt idx="23" formatCode="0.00">
                  <c:v>6.84</c:v>
                </c:pt>
                <c:pt idx="24" formatCode="0.00">
                  <c:v>6.81</c:v>
                </c:pt>
                <c:pt idx="25" formatCode="0.00">
                  <c:v>6.77</c:v>
                </c:pt>
                <c:pt idx="26" formatCode="0.00">
                  <c:v>6.67</c:v>
                </c:pt>
                <c:pt idx="27" formatCode="0.00">
                  <c:v>6.72</c:v>
                </c:pt>
                <c:pt idx="28" formatCode="0.00">
                  <c:v>6.75</c:v>
                </c:pt>
                <c:pt idx="29" formatCode="0.00">
                  <c:v>6.74</c:v>
                </c:pt>
                <c:pt idx="30" formatCode="0.00">
                  <c:v>6.72</c:v>
                </c:pt>
                <c:pt idx="31" formatCode="0.00">
                  <c:v>6.63</c:v>
                </c:pt>
                <c:pt idx="32" formatCode="0.00">
                  <c:v>6.58</c:v>
                </c:pt>
                <c:pt idx="33" formatCode="0.00">
                  <c:v>6.58</c:v>
                </c:pt>
                <c:pt idx="34" formatCode="0.00">
                  <c:v>6.56</c:v>
                </c:pt>
                <c:pt idx="35" formatCode="0.00">
                  <c:v>6.5</c:v>
                </c:pt>
                <c:pt idx="36">
                  <c:v>6.35</c:v>
                </c:pt>
                <c:pt idx="37">
                  <c:v>6.22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A9-4BB8-B452-CCE837B235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63474464"/>
        <c:axId val="1063474048"/>
      </c:lineChart>
      <c:catAx>
        <c:axId val="1063474464"/>
        <c:scaling>
          <c:orientation val="minMax"/>
        </c:scaling>
        <c:delete val="0"/>
        <c:axPos val="b"/>
        <c:numFmt formatCode="[$-409]mmm\-yy;@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3474048"/>
        <c:crosses val="autoZero"/>
        <c:auto val="1"/>
        <c:lblAlgn val="ctr"/>
        <c:lblOffset val="100"/>
        <c:tickLblSkip val="3"/>
        <c:noMultiLvlLbl val="0"/>
      </c:catAx>
      <c:valAx>
        <c:axId val="1063474048"/>
        <c:scaling>
          <c:orientation val="minMax"/>
          <c:max val="7.5"/>
          <c:min val="5.5"/>
        </c:scaling>
        <c:delete val="0"/>
        <c:axPos val="l"/>
        <c:majorGridlines>
          <c:spPr>
            <a:ln w="19050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30-Year Fixed Mortgage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3474464"/>
        <c:crosses val="autoZero"/>
        <c:crossBetween val="between"/>
        <c:majorUnit val="0.5"/>
      </c:valAx>
      <c:spPr>
        <a:noFill/>
        <a:ln w="19050"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9050" cmpd="sng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037096050616463E-2"/>
          <c:y val="9.0709301906656686E-2"/>
          <c:w val="0.97245602772148565"/>
          <c:h val="0.840420881553506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Home prices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8D4-8243-8D96-8A226B02564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AB-4DEB-9221-1588CA4038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Average of All 7</c:v>
                </c:pt>
                <c:pt idx="1">
                  <c:v>HPES</c:v>
                </c:pt>
                <c:pt idx="2">
                  <c:v>Fannie Mae</c:v>
                </c:pt>
                <c:pt idx="3">
                  <c:v>Realtor.com</c:v>
                </c:pt>
                <c:pt idx="4">
                  <c:v>Wells Fargo</c:v>
                </c:pt>
                <c:pt idx="5">
                  <c:v>MBA</c:v>
                </c:pt>
                <c:pt idx="6">
                  <c:v>NAR</c:v>
                </c:pt>
                <c:pt idx="7">
                  <c:v>Zillow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1.6428571428571428E-2</c:v>
                </c:pt>
                <c:pt idx="1">
                  <c:v>0.03</c:v>
                </c:pt>
                <c:pt idx="2">
                  <c:v>2.8000000000000001E-2</c:v>
                </c:pt>
                <c:pt idx="3">
                  <c:v>2.5000000000000001E-2</c:v>
                </c:pt>
                <c:pt idx="4">
                  <c:v>2.1000000000000001E-2</c:v>
                </c:pt>
                <c:pt idx="5">
                  <c:v>0.01</c:v>
                </c:pt>
                <c:pt idx="6">
                  <c:v>0.01</c:v>
                </c:pt>
                <c:pt idx="7">
                  <c:v>-8.9999999999999993E-3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D4-8243-8D96-8A226B025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124941791"/>
        <c:axId val="124942271"/>
      </c:barChart>
      <c:catAx>
        <c:axId val="12494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942271"/>
        <c:crosses val="autoZero"/>
        <c:auto val="1"/>
        <c:lblAlgn val="ctr"/>
        <c:lblOffset val="100"/>
        <c:noMultiLvlLbl val="0"/>
      </c:catAx>
      <c:valAx>
        <c:axId val="124942271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249417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560475010723647E-2"/>
          <c:y val="5.7555435356281291E-2"/>
          <c:w val="0.97287904997855268"/>
          <c:h val="0.839162585162813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  <c:pt idx="4">
                  <c:v>2029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2.9499999999999998E-2</c:v>
                </c:pt>
                <c:pt idx="1">
                  <c:v>2.7799999999999998E-2</c:v>
                </c:pt>
                <c:pt idx="2">
                  <c:v>3.3799999999999997E-2</c:v>
                </c:pt>
                <c:pt idx="3">
                  <c:v>3.7400000000000003E-2</c:v>
                </c:pt>
                <c:pt idx="4">
                  <c:v>3.6799999999999999E-2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55-42C4-9F57-2610E1480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1742149935"/>
        <c:axId val="1742163663"/>
      </c:barChart>
      <c:catAx>
        <c:axId val="1742149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2163663"/>
        <c:crosses val="autoZero"/>
        <c:auto val="1"/>
        <c:lblAlgn val="ctr"/>
        <c:lblOffset val="100"/>
        <c:noMultiLvlLbl val="0"/>
      </c:catAx>
      <c:valAx>
        <c:axId val="1742163663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742149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531631156399568E-2"/>
          <c:y val="9.8910761154855642E-2"/>
          <c:w val="0.92798797668673771"/>
          <c:h val="0.7593802195180148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Sheet1!$A$2:$A$221</c:f>
              <c:strCache>
                <c:ptCount val="220"/>
                <c:pt idx="0">
                  <c:v>Q1 1975</c:v>
                </c:pt>
                <c:pt idx="1">
                  <c:v>Q2 1975</c:v>
                </c:pt>
                <c:pt idx="2">
                  <c:v>Q3 1975</c:v>
                </c:pt>
                <c:pt idx="3">
                  <c:v>Q4 1975</c:v>
                </c:pt>
                <c:pt idx="4">
                  <c:v>Q1 1976</c:v>
                </c:pt>
                <c:pt idx="5">
                  <c:v>Q2 1976</c:v>
                </c:pt>
                <c:pt idx="6">
                  <c:v>Q3 1976</c:v>
                </c:pt>
                <c:pt idx="7">
                  <c:v>Q4 1976</c:v>
                </c:pt>
                <c:pt idx="8">
                  <c:v>Q1 1977</c:v>
                </c:pt>
                <c:pt idx="9">
                  <c:v>Q2 1977</c:v>
                </c:pt>
                <c:pt idx="10">
                  <c:v>Q3 1977</c:v>
                </c:pt>
                <c:pt idx="11">
                  <c:v>Q4 1977</c:v>
                </c:pt>
                <c:pt idx="12">
                  <c:v>Q1 1978</c:v>
                </c:pt>
                <c:pt idx="13">
                  <c:v>Q2 1978</c:v>
                </c:pt>
                <c:pt idx="14">
                  <c:v>Q3 1978</c:v>
                </c:pt>
                <c:pt idx="15">
                  <c:v>Q4 1978</c:v>
                </c:pt>
                <c:pt idx="16">
                  <c:v>Q1 1979</c:v>
                </c:pt>
                <c:pt idx="17">
                  <c:v>Q2 1979</c:v>
                </c:pt>
                <c:pt idx="18">
                  <c:v>Q3 1979</c:v>
                </c:pt>
                <c:pt idx="19">
                  <c:v>Q4 1979</c:v>
                </c:pt>
                <c:pt idx="20">
                  <c:v>Q1 1980</c:v>
                </c:pt>
                <c:pt idx="21">
                  <c:v>Q2 1980</c:v>
                </c:pt>
                <c:pt idx="22">
                  <c:v>Q3 1980</c:v>
                </c:pt>
                <c:pt idx="23">
                  <c:v>Q4 1980</c:v>
                </c:pt>
                <c:pt idx="24">
                  <c:v>Q1 1981</c:v>
                </c:pt>
                <c:pt idx="25">
                  <c:v>Q2 1981</c:v>
                </c:pt>
                <c:pt idx="26">
                  <c:v>Q3 1981</c:v>
                </c:pt>
                <c:pt idx="27">
                  <c:v>Q4 1981</c:v>
                </c:pt>
                <c:pt idx="28">
                  <c:v>Q1 1982</c:v>
                </c:pt>
                <c:pt idx="29">
                  <c:v>Q2 1982</c:v>
                </c:pt>
                <c:pt idx="30">
                  <c:v>Q3 1982</c:v>
                </c:pt>
                <c:pt idx="31">
                  <c:v>Q4 1982</c:v>
                </c:pt>
                <c:pt idx="32">
                  <c:v>Q1 1983</c:v>
                </c:pt>
                <c:pt idx="33">
                  <c:v>Q2 1983</c:v>
                </c:pt>
                <c:pt idx="34">
                  <c:v>Q3 1983</c:v>
                </c:pt>
                <c:pt idx="35">
                  <c:v>Q4 1983</c:v>
                </c:pt>
                <c:pt idx="36">
                  <c:v>Q1 1984</c:v>
                </c:pt>
                <c:pt idx="37">
                  <c:v>Q2 1984</c:v>
                </c:pt>
                <c:pt idx="38">
                  <c:v>Q3 1984</c:v>
                </c:pt>
                <c:pt idx="39">
                  <c:v>Q4 1984</c:v>
                </c:pt>
                <c:pt idx="40">
                  <c:v>Q1 1985</c:v>
                </c:pt>
                <c:pt idx="41">
                  <c:v>Q2 1985</c:v>
                </c:pt>
                <c:pt idx="42">
                  <c:v>Q3 1985</c:v>
                </c:pt>
                <c:pt idx="43">
                  <c:v>Q4 1985</c:v>
                </c:pt>
                <c:pt idx="44">
                  <c:v>Q1 1986</c:v>
                </c:pt>
                <c:pt idx="45">
                  <c:v>Q2 1986</c:v>
                </c:pt>
                <c:pt idx="46">
                  <c:v>Q3 1986</c:v>
                </c:pt>
                <c:pt idx="47">
                  <c:v>Q4 1986</c:v>
                </c:pt>
                <c:pt idx="48">
                  <c:v>Q1 1987</c:v>
                </c:pt>
                <c:pt idx="49">
                  <c:v>Q2 1987</c:v>
                </c:pt>
                <c:pt idx="50">
                  <c:v>Q3 1987</c:v>
                </c:pt>
                <c:pt idx="51">
                  <c:v>Q4 1987</c:v>
                </c:pt>
                <c:pt idx="52">
                  <c:v>Q1 1988</c:v>
                </c:pt>
                <c:pt idx="53">
                  <c:v>Q2 1988</c:v>
                </c:pt>
                <c:pt idx="54">
                  <c:v>Q3 1988</c:v>
                </c:pt>
                <c:pt idx="55">
                  <c:v>Q4 1988</c:v>
                </c:pt>
                <c:pt idx="56">
                  <c:v>Q1 1989</c:v>
                </c:pt>
                <c:pt idx="57">
                  <c:v>Q2 1989</c:v>
                </c:pt>
                <c:pt idx="58">
                  <c:v>Q3 1989</c:v>
                </c:pt>
                <c:pt idx="59">
                  <c:v>Q4 1989</c:v>
                </c:pt>
                <c:pt idx="60">
                  <c:v>Q1 1990</c:v>
                </c:pt>
                <c:pt idx="61">
                  <c:v>Q2 1990</c:v>
                </c:pt>
                <c:pt idx="62">
                  <c:v>Q3 1990</c:v>
                </c:pt>
                <c:pt idx="63">
                  <c:v>Q4 1990</c:v>
                </c:pt>
                <c:pt idx="64">
                  <c:v>Q1 1991</c:v>
                </c:pt>
                <c:pt idx="65">
                  <c:v>Q2 1991</c:v>
                </c:pt>
                <c:pt idx="66">
                  <c:v>Q3 1991</c:v>
                </c:pt>
                <c:pt idx="67">
                  <c:v>Q4 1991</c:v>
                </c:pt>
                <c:pt idx="68">
                  <c:v>Q1 1992</c:v>
                </c:pt>
                <c:pt idx="69">
                  <c:v>Q2 1992</c:v>
                </c:pt>
                <c:pt idx="70">
                  <c:v>Q3 1992</c:v>
                </c:pt>
                <c:pt idx="71">
                  <c:v>Q4 1992</c:v>
                </c:pt>
                <c:pt idx="72">
                  <c:v>Q1 1993</c:v>
                </c:pt>
                <c:pt idx="73">
                  <c:v>Q2 1993</c:v>
                </c:pt>
                <c:pt idx="74">
                  <c:v>Q3 1993</c:v>
                </c:pt>
                <c:pt idx="75">
                  <c:v>Q4 1993</c:v>
                </c:pt>
                <c:pt idx="76">
                  <c:v>Q1 1994</c:v>
                </c:pt>
                <c:pt idx="77">
                  <c:v>Q2 1994</c:v>
                </c:pt>
                <c:pt idx="78">
                  <c:v>Q3 1994</c:v>
                </c:pt>
                <c:pt idx="79">
                  <c:v>Q4 1994</c:v>
                </c:pt>
                <c:pt idx="80">
                  <c:v>Q1 1995</c:v>
                </c:pt>
                <c:pt idx="81">
                  <c:v>Q2 1995</c:v>
                </c:pt>
                <c:pt idx="82">
                  <c:v>Q3 1995</c:v>
                </c:pt>
                <c:pt idx="83">
                  <c:v>Q4 1995</c:v>
                </c:pt>
                <c:pt idx="84">
                  <c:v>Q1 1996</c:v>
                </c:pt>
                <c:pt idx="85">
                  <c:v>Q2 1996</c:v>
                </c:pt>
                <c:pt idx="86">
                  <c:v>Q3 1996</c:v>
                </c:pt>
                <c:pt idx="87">
                  <c:v>Q4 1996</c:v>
                </c:pt>
                <c:pt idx="88">
                  <c:v>Q1 1997</c:v>
                </c:pt>
                <c:pt idx="89">
                  <c:v>Q2 1997</c:v>
                </c:pt>
                <c:pt idx="90">
                  <c:v>Q3 1997</c:v>
                </c:pt>
                <c:pt idx="91">
                  <c:v>Q4 1997</c:v>
                </c:pt>
                <c:pt idx="92">
                  <c:v>Q1 1998</c:v>
                </c:pt>
                <c:pt idx="93">
                  <c:v>Q2 1998</c:v>
                </c:pt>
                <c:pt idx="94">
                  <c:v>Q3 1998</c:v>
                </c:pt>
                <c:pt idx="95">
                  <c:v>Q4 1998</c:v>
                </c:pt>
                <c:pt idx="96">
                  <c:v>Q1 1999</c:v>
                </c:pt>
                <c:pt idx="97">
                  <c:v>Q2 1999</c:v>
                </c:pt>
                <c:pt idx="98">
                  <c:v>Q3 1999</c:v>
                </c:pt>
                <c:pt idx="99">
                  <c:v>Q4 1999</c:v>
                </c:pt>
                <c:pt idx="100">
                  <c:v>Q1 2000</c:v>
                </c:pt>
                <c:pt idx="101">
                  <c:v>Q2 2000</c:v>
                </c:pt>
                <c:pt idx="102">
                  <c:v>Q3 2000</c:v>
                </c:pt>
                <c:pt idx="103">
                  <c:v>Q4 2000</c:v>
                </c:pt>
                <c:pt idx="104">
                  <c:v>Q1 2001</c:v>
                </c:pt>
                <c:pt idx="105">
                  <c:v>Q2 2001</c:v>
                </c:pt>
                <c:pt idx="106">
                  <c:v>Q3 2001</c:v>
                </c:pt>
                <c:pt idx="107">
                  <c:v>Q4 2001</c:v>
                </c:pt>
                <c:pt idx="108">
                  <c:v>Q1 2002</c:v>
                </c:pt>
                <c:pt idx="109">
                  <c:v>Q2 2002</c:v>
                </c:pt>
                <c:pt idx="110">
                  <c:v>Q3 2002</c:v>
                </c:pt>
                <c:pt idx="111">
                  <c:v>Q4 2002</c:v>
                </c:pt>
                <c:pt idx="112">
                  <c:v>Q1 2003</c:v>
                </c:pt>
                <c:pt idx="113">
                  <c:v>Q2 2003</c:v>
                </c:pt>
                <c:pt idx="114">
                  <c:v>Q3 2003</c:v>
                </c:pt>
                <c:pt idx="115">
                  <c:v>Q4 2003</c:v>
                </c:pt>
                <c:pt idx="116">
                  <c:v>Q1 2004</c:v>
                </c:pt>
                <c:pt idx="117">
                  <c:v>Q2 2004</c:v>
                </c:pt>
                <c:pt idx="118">
                  <c:v>Q3 2004</c:v>
                </c:pt>
                <c:pt idx="119">
                  <c:v>Q4 2004</c:v>
                </c:pt>
                <c:pt idx="120">
                  <c:v>Q1 2005</c:v>
                </c:pt>
                <c:pt idx="121">
                  <c:v>Q2 2005</c:v>
                </c:pt>
                <c:pt idx="122">
                  <c:v>Q3 2005</c:v>
                </c:pt>
                <c:pt idx="123">
                  <c:v>Q4 2005</c:v>
                </c:pt>
                <c:pt idx="124">
                  <c:v>Q1 2006</c:v>
                </c:pt>
                <c:pt idx="125">
                  <c:v>Q2 2006</c:v>
                </c:pt>
                <c:pt idx="126">
                  <c:v>Q3 2006</c:v>
                </c:pt>
                <c:pt idx="127">
                  <c:v>Q4 2006</c:v>
                </c:pt>
                <c:pt idx="128">
                  <c:v>Q1 2007</c:v>
                </c:pt>
                <c:pt idx="129">
                  <c:v>Q2 2007</c:v>
                </c:pt>
                <c:pt idx="130">
                  <c:v>Q3 2007</c:v>
                </c:pt>
                <c:pt idx="131">
                  <c:v>Q4 2007</c:v>
                </c:pt>
                <c:pt idx="132">
                  <c:v>Q1 2008</c:v>
                </c:pt>
                <c:pt idx="133">
                  <c:v>Q2 2008</c:v>
                </c:pt>
                <c:pt idx="134">
                  <c:v>Q3 2008</c:v>
                </c:pt>
                <c:pt idx="135">
                  <c:v>Q4 2008</c:v>
                </c:pt>
                <c:pt idx="136">
                  <c:v>Q1 2009</c:v>
                </c:pt>
                <c:pt idx="137">
                  <c:v>Q2 2009</c:v>
                </c:pt>
                <c:pt idx="138">
                  <c:v>Q3 2009</c:v>
                </c:pt>
                <c:pt idx="139">
                  <c:v>Q4 2009</c:v>
                </c:pt>
                <c:pt idx="140">
                  <c:v>Q1 2010</c:v>
                </c:pt>
                <c:pt idx="141">
                  <c:v>Q2 2010</c:v>
                </c:pt>
                <c:pt idx="142">
                  <c:v>Q3 2010</c:v>
                </c:pt>
                <c:pt idx="143">
                  <c:v>Q4 2010</c:v>
                </c:pt>
                <c:pt idx="144">
                  <c:v>Q1 2011</c:v>
                </c:pt>
                <c:pt idx="145">
                  <c:v>Q2 2011</c:v>
                </c:pt>
                <c:pt idx="146">
                  <c:v>Q3 2011</c:v>
                </c:pt>
                <c:pt idx="147">
                  <c:v>Q4 2011</c:v>
                </c:pt>
                <c:pt idx="148">
                  <c:v>Q1 2012</c:v>
                </c:pt>
                <c:pt idx="149">
                  <c:v>Q2 2012</c:v>
                </c:pt>
                <c:pt idx="150">
                  <c:v>Q3 2012</c:v>
                </c:pt>
                <c:pt idx="151">
                  <c:v>Q4 2012</c:v>
                </c:pt>
                <c:pt idx="152">
                  <c:v>Q1 2013</c:v>
                </c:pt>
                <c:pt idx="153">
                  <c:v>Q2 2013</c:v>
                </c:pt>
                <c:pt idx="154">
                  <c:v>Q3 2013</c:v>
                </c:pt>
                <c:pt idx="155">
                  <c:v>Q4 2013</c:v>
                </c:pt>
                <c:pt idx="156">
                  <c:v>Q1 2014</c:v>
                </c:pt>
                <c:pt idx="157">
                  <c:v>Q2 2014</c:v>
                </c:pt>
                <c:pt idx="158">
                  <c:v>Q3 2014</c:v>
                </c:pt>
                <c:pt idx="159">
                  <c:v>Q4 2014</c:v>
                </c:pt>
                <c:pt idx="160">
                  <c:v>Q1 2015</c:v>
                </c:pt>
                <c:pt idx="161">
                  <c:v>Q2 2015</c:v>
                </c:pt>
                <c:pt idx="162">
                  <c:v>Q3 2015</c:v>
                </c:pt>
                <c:pt idx="163">
                  <c:v>Q4 2015</c:v>
                </c:pt>
                <c:pt idx="164">
                  <c:v>Q1 2016</c:v>
                </c:pt>
                <c:pt idx="165">
                  <c:v>Q2 2016</c:v>
                </c:pt>
                <c:pt idx="166">
                  <c:v>Q3 2016</c:v>
                </c:pt>
                <c:pt idx="167">
                  <c:v>Q4 2016</c:v>
                </c:pt>
                <c:pt idx="168">
                  <c:v>Q1 2017</c:v>
                </c:pt>
                <c:pt idx="169">
                  <c:v>Q2 2017</c:v>
                </c:pt>
                <c:pt idx="170">
                  <c:v>Q3 2017</c:v>
                </c:pt>
                <c:pt idx="171">
                  <c:v>Q4 2017</c:v>
                </c:pt>
                <c:pt idx="172">
                  <c:v>Q1 2018</c:v>
                </c:pt>
                <c:pt idx="173">
                  <c:v>Q2 2018</c:v>
                </c:pt>
                <c:pt idx="174">
                  <c:v>Q3 2018</c:v>
                </c:pt>
                <c:pt idx="175">
                  <c:v>Q4 2018</c:v>
                </c:pt>
                <c:pt idx="176">
                  <c:v>Q1 2019</c:v>
                </c:pt>
                <c:pt idx="177">
                  <c:v>Q2 2019</c:v>
                </c:pt>
                <c:pt idx="178">
                  <c:v>Q3 2019</c:v>
                </c:pt>
                <c:pt idx="179">
                  <c:v>Q4 2019</c:v>
                </c:pt>
                <c:pt idx="180">
                  <c:v>Q1 2020</c:v>
                </c:pt>
                <c:pt idx="181">
                  <c:v>Q2 2020</c:v>
                </c:pt>
                <c:pt idx="182">
                  <c:v>Q3 2020</c:v>
                </c:pt>
                <c:pt idx="183">
                  <c:v>Q4 2020</c:v>
                </c:pt>
                <c:pt idx="184">
                  <c:v>Q1 2021</c:v>
                </c:pt>
                <c:pt idx="185">
                  <c:v>Q2 2021</c:v>
                </c:pt>
                <c:pt idx="186">
                  <c:v>Q3 2021</c:v>
                </c:pt>
                <c:pt idx="187">
                  <c:v>Q4 2021</c:v>
                </c:pt>
                <c:pt idx="188">
                  <c:v>Q1 2022</c:v>
                </c:pt>
                <c:pt idx="189">
                  <c:v>Q2 2022</c:v>
                </c:pt>
                <c:pt idx="190">
                  <c:v>Q3 2022</c:v>
                </c:pt>
                <c:pt idx="191">
                  <c:v>Q4 2022</c:v>
                </c:pt>
                <c:pt idx="192">
                  <c:v>Q1 2023</c:v>
                </c:pt>
                <c:pt idx="193">
                  <c:v>Q2 2023</c:v>
                </c:pt>
                <c:pt idx="194">
                  <c:v>Q3 2023</c:v>
                </c:pt>
                <c:pt idx="195">
                  <c:v>Q4 2023</c:v>
                </c:pt>
                <c:pt idx="196">
                  <c:v>Q1 2024</c:v>
                </c:pt>
                <c:pt idx="197">
                  <c:v>Q2 2024</c:v>
                </c:pt>
                <c:pt idx="198">
                  <c:v>Q3 2024</c:v>
                </c:pt>
                <c:pt idx="199">
                  <c:v>Q4 2024</c:v>
                </c:pt>
                <c:pt idx="200">
                  <c:v>Q1 2025</c:v>
                </c:pt>
                <c:pt idx="201">
                  <c:v>Q2 2025</c:v>
                </c:pt>
                <c:pt idx="202">
                  <c:v>Q3 2025</c:v>
                </c:pt>
                <c:pt idx="203">
                  <c:v>Q4 2025</c:v>
                </c:pt>
                <c:pt idx="204">
                  <c:v>Q1 2026</c:v>
                </c:pt>
                <c:pt idx="205">
                  <c:v>Q2 2026</c:v>
                </c:pt>
                <c:pt idx="206">
                  <c:v>Q3 2026</c:v>
                </c:pt>
                <c:pt idx="207">
                  <c:v>Q4 2026</c:v>
                </c:pt>
                <c:pt idx="208">
                  <c:v>Q1 2027</c:v>
                </c:pt>
                <c:pt idx="209">
                  <c:v>Q2 2027</c:v>
                </c:pt>
                <c:pt idx="210">
                  <c:v>Q3 2027</c:v>
                </c:pt>
                <c:pt idx="211">
                  <c:v>Q4 2027</c:v>
                </c:pt>
                <c:pt idx="212">
                  <c:v>Q1 2028</c:v>
                </c:pt>
                <c:pt idx="213">
                  <c:v>Q2 2028</c:v>
                </c:pt>
                <c:pt idx="214">
                  <c:v>Q3 2028</c:v>
                </c:pt>
                <c:pt idx="215">
                  <c:v>Q4 2028</c:v>
                </c:pt>
                <c:pt idx="216">
                  <c:v>Q1 2029</c:v>
                </c:pt>
                <c:pt idx="217">
                  <c:v>Q2 2029</c:v>
                </c:pt>
                <c:pt idx="218">
                  <c:v>Q3 2029</c:v>
                </c:pt>
                <c:pt idx="219">
                  <c:v>Q4 2029</c:v>
                </c:pt>
              </c:strCache>
            </c:strRef>
          </c:cat>
          <c:val>
            <c:numRef>
              <c:f>Sheet1!$B$2:$B$221</c:f>
              <c:numCache>
                <c:formatCode>General</c:formatCode>
                <c:ptCount val="220"/>
                <c:pt idx="0">
                  <c:v>34.288894357657803</c:v>
                </c:pt>
                <c:pt idx="1">
                  <c:v>34.479173396959702</c:v>
                </c:pt>
                <c:pt idx="2">
                  <c:v>35.128467207022801</c:v>
                </c:pt>
                <c:pt idx="3">
                  <c:v>35.574406990326203</c:v>
                </c:pt>
                <c:pt idx="4">
                  <c:v>35.919272802203601</c:v>
                </c:pt>
                <c:pt idx="5">
                  <c:v>37.016815717113602</c:v>
                </c:pt>
                <c:pt idx="6">
                  <c:v>37.841561675577097</c:v>
                </c:pt>
                <c:pt idx="7">
                  <c:v>38.3315012933707</c:v>
                </c:pt>
                <c:pt idx="8">
                  <c:v>39.450418888242801</c:v>
                </c:pt>
                <c:pt idx="9">
                  <c:v>40.9064062280587</c:v>
                </c:pt>
                <c:pt idx="10">
                  <c:v>42.207814041865902</c:v>
                </c:pt>
                <c:pt idx="11">
                  <c:v>43.699689140040903</c:v>
                </c:pt>
                <c:pt idx="12">
                  <c:v>44.898659253068097</c:v>
                </c:pt>
                <c:pt idx="13">
                  <c:v>46.692231154703101</c:v>
                </c:pt>
                <c:pt idx="14">
                  <c:v>48.314188172144497</c:v>
                </c:pt>
                <c:pt idx="15">
                  <c:v>49.628914870664701</c:v>
                </c:pt>
                <c:pt idx="16">
                  <c:v>51.805774384582499</c:v>
                </c:pt>
                <c:pt idx="17">
                  <c:v>53.492936610582298</c:v>
                </c:pt>
                <c:pt idx="18">
                  <c:v>55.047709729127703</c:v>
                </c:pt>
                <c:pt idx="19">
                  <c:v>55.9372561653703</c:v>
                </c:pt>
                <c:pt idx="20">
                  <c:v>56.781963341846698</c:v>
                </c:pt>
                <c:pt idx="21">
                  <c:v>57.788685171536699</c:v>
                </c:pt>
                <c:pt idx="22">
                  <c:v>59.055193678871198</c:v>
                </c:pt>
                <c:pt idx="23">
                  <c:v>59.499706911062802</c:v>
                </c:pt>
                <c:pt idx="24">
                  <c:v>60.062677965550499</c:v>
                </c:pt>
                <c:pt idx="25">
                  <c:v>61.195749161512602</c:v>
                </c:pt>
                <c:pt idx="26">
                  <c:v>61.929761040587202</c:v>
                </c:pt>
                <c:pt idx="27">
                  <c:v>61.630361800455603</c:v>
                </c:pt>
                <c:pt idx="28">
                  <c:v>60.5330501608437</c:v>
                </c:pt>
                <c:pt idx="29">
                  <c:v>61.085689763457196</c:v>
                </c:pt>
                <c:pt idx="30">
                  <c:v>60.060471297881698</c:v>
                </c:pt>
                <c:pt idx="31">
                  <c:v>61.655617183021697</c:v>
                </c:pt>
                <c:pt idx="32">
                  <c:v>62.689819694773597</c:v>
                </c:pt>
                <c:pt idx="33">
                  <c:v>63.640059718792102</c:v>
                </c:pt>
                <c:pt idx="34">
                  <c:v>64.586484570503401</c:v>
                </c:pt>
                <c:pt idx="35">
                  <c:v>65.280418139195305</c:v>
                </c:pt>
                <c:pt idx="36">
                  <c:v>65.733192052008107</c:v>
                </c:pt>
                <c:pt idx="37">
                  <c:v>66.400771462842101</c:v>
                </c:pt>
                <c:pt idx="38">
                  <c:v>67.350782238573302</c:v>
                </c:pt>
                <c:pt idx="39">
                  <c:v>67.484504786421795</c:v>
                </c:pt>
                <c:pt idx="40">
                  <c:v>68.048100585578894</c:v>
                </c:pt>
                <c:pt idx="41">
                  <c:v>68.969740076967497</c:v>
                </c:pt>
                <c:pt idx="42">
                  <c:v>70.135993736176502</c:v>
                </c:pt>
                <c:pt idx="43">
                  <c:v>70.656752209570698</c:v>
                </c:pt>
                <c:pt idx="44">
                  <c:v>71.603614489002496</c:v>
                </c:pt>
                <c:pt idx="45">
                  <c:v>73.1615919430742</c:v>
                </c:pt>
                <c:pt idx="46">
                  <c:v>74.402657429751002</c:v>
                </c:pt>
                <c:pt idx="47">
                  <c:v>75.281332059263804</c:v>
                </c:pt>
                <c:pt idx="48">
                  <c:v>76.455863281174004</c:v>
                </c:pt>
                <c:pt idx="49">
                  <c:v>77.910194951879404</c:v>
                </c:pt>
                <c:pt idx="50">
                  <c:v>78.989644300143297</c:v>
                </c:pt>
                <c:pt idx="51">
                  <c:v>79.233308371452594</c:v>
                </c:pt>
                <c:pt idx="52">
                  <c:v>79.756708804038396</c:v>
                </c:pt>
                <c:pt idx="53">
                  <c:v>81.366787292965796</c:v>
                </c:pt>
                <c:pt idx="54">
                  <c:v>82.643348007948404</c:v>
                </c:pt>
                <c:pt idx="55">
                  <c:v>83.401745071759606</c:v>
                </c:pt>
                <c:pt idx="56">
                  <c:v>83.985527181511202</c:v>
                </c:pt>
                <c:pt idx="57">
                  <c:v>85.477915392824499</c:v>
                </c:pt>
                <c:pt idx="58">
                  <c:v>86.738337575346705</c:v>
                </c:pt>
                <c:pt idx="59">
                  <c:v>87.3455949551511</c:v>
                </c:pt>
                <c:pt idx="60">
                  <c:v>87.676800609116896</c:v>
                </c:pt>
                <c:pt idx="61">
                  <c:v>88.612211136081697</c:v>
                </c:pt>
                <c:pt idx="62">
                  <c:v>89.153651714922702</c:v>
                </c:pt>
                <c:pt idx="63">
                  <c:v>88.588817750917599</c:v>
                </c:pt>
                <c:pt idx="64">
                  <c:v>88.439203922194395</c:v>
                </c:pt>
                <c:pt idx="65">
                  <c:v>89.058016530565595</c:v>
                </c:pt>
                <c:pt idx="66">
                  <c:v>89.626893288878804</c:v>
                </c:pt>
                <c:pt idx="67">
                  <c:v>89.806658753752103</c:v>
                </c:pt>
                <c:pt idx="68">
                  <c:v>90.2359945548029</c:v>
                </c:pt>
                <c:pt idx="69">
                  <c:v>90.786580246110105</c:v>
                </c:pt>
                <c:pt idx="70">
                  <c:v>91.505671510790805</c:v>
                </c:pt>
                <c:pt idx="71">
                  <c:v>91.843343752425397</c:v>
                </c:pt>
                <c:pt idx="72">
                  <c:v>91.3420650488452</c:v>
                </c:pt>
                <c:pt idx="73">
                  <c:v>92.817219125438697</c:v>
                </c:pt>
                <c:pt idx="74">
                  <c:v>93.641675424290497</c:v>
                </c:pt>
                <c:pt idx="75">
                  <c:v>94.092104877853203</c:v>
                </c:pt>
                <c:pt idx="76">
                  <c:v>94.547899791720297</c:v>
                </c:pt>
                <c:pt idx="77">
                  <c:v>95.964105470496605</c:v>
                </c:pt>
                <c:pt idx="78">
                  <c:v>96.850073902319593</c:v>
                </c:pt>
                <c:pt idx="79">
                  <c:v>96.856192846317299</c:v>
                </c:pt>
                <c:pt idx="80">
                  <c:v>96.977251567870795</c:v>
                </c:pt>
                <c:pt idx="81">
                  <c:v>98.410644350716595</c:v>
                </c:pt>
                <c:pt idx="82">
                  <c:v>99.409724420772804</c:v>
                </c:pt>
                <c:pt idx="83">
                  <c:v>99.555544798993196</c:v>
                </c:pt>
                <c:pt idx="84">
                  <c:v>100</c:v>
                </c:pt>
                <c:pt idx="85">
                  <c:v>101.504842743718</c:v>
                </c:pt>
                <c:pt idx="86">
                  <c:v>102.322869424384</c:v>
                </c:pt>
                <c:pt idx="87">
                  <c:v>102.31942404668099</c:v>
                </c:pt>
                <c:pt idx="88">
                  <c:v>102.817387819345</c:v>
                </c:pt>
                <c:pt idx="89">
                  <c:v>104.358040278929</c:v>
                </c:pt>
                <c:pt idx="90">
                  <c:v>105.353666469917</c:v>
                </c:pt>
                <c:pt idx="91">
                  <c:v>105.84145953661</c:v>
                </c:pt>
                <c:pt idx="92">
                  <c:v>106.795907993662</c:v>
                </c:pt>
                <c:pt idx="93">
                  <c:v>109.00258022923499</c:v>
                </c:pt>
                <c:pt idx="94">
                  <c:v>110.477769191983</c:v>
                </c:pt>
                <c:pt idx="95">
                  <c:v>111.41001914973501</c:v>
                </c:pt>
                <c:pt idx="96">
                  <c:v>112.48447842103801</c:v>
                </c:pt>
                <c:pt idx="97">
                  <c:v>115.075941816663</c:v>
                </c:pt>
                <c:pt idx="98">
                  <c:v>117.044399403293</c:v>
                </c:pt>
                <c:pt idx="99">
                  <c:v>117.994553875375</c:v>
                </c:pt>
                <c:pt idx="100">
                  <c:v>119.90582105676999</c:v>
                </c:pt>
                <c:pt idx="101">
                  <c:v>122.869823513854</c:v>
                </c:pt>
                <c:pt idx="102">
                  <c:v>124.939927862733</c:v>
                </c:pt>
                <c:pt idx="103">
                  <c:v>126.13951724543701</c:v>
                </c:pt>
                <c:pt idx="104">
                  <c:v>127.87409579946799</c:v>
                </c:pt>
                <c:pt idx="105">
                  <c:v>130.85181794855001</c:v>
                </c:pt>
                <c:pt idx="106">
                  <c:v>132.937425944615</c:v>
                </c:pt>
                <c:pt idx="107">
                  <c:v>133.759245152809</c:v>
                </c:pt>
                <c:pt idx="108">
                  <c:v>135.16396106147701</c:v>
                </c:pt>
                <c:pt idx="109">
                  <c:v>138.95492073352199</c:v>
                </c:pt>
                <c:pt idx="110">
                  <c:v>141.98540591210801</c:v>
                </c:pt>
                <c:pt idx="111">
                  <c:v>143.55608747753499</c:v>
                </c:pt>
                <c:pt idx="112">
                  <c:v>145.21039189042801</c:v>
                </c:pt>
                <c:pt idx="113">
                  <c:v>148.87954960254299</c:v>
                </c:pt>
                <c:pt idx="114">
                  <c:v>152.394774499465</c:v>
                </c:pt>
                <c:pt idx="115">
                  <c:v>154.40419723302799</c:v>
                </c:pt>
                <c:pt idx="116">
                  <c:v>157.50199575732901</c:v>
                </c:pt>
                <c:pt idx="117">
                  <c:v>163.323598538244</c:v>
                </c:pt>
                <c:pt idx="118">
                  <c:v>167.744816562148</c:v>
                </c:pt>
                <c:pt idx="119">
                  <c:v>170.70316633817001</c:v>
                </c:pt>
                <c:pt idx="120">
                  <c:v>174.674687131545</c:v>
                </c:pt>
                <c:pt idx="121">
                  <c:v>181.509068860177</c:v>
                </c:pt>
                <c:pt idx="122">
                  <c:v>187.02703115764601</c:v>
                </c:pt>
                <c:pt idx="123">
                  <c:v>189.585720073152</c:v>
                </c:pt>
                <c:pt idx="124">
                  <c:v>191.65513315373499</c:v>
                </c:pt>
                <c:pt idx="125">
                  <c:v>195.24298068735101</c:v>
                </c:pt>
                <c:pt idx="126">
                  <c:v>196.02901798450901</c:v>
                </c:pt>
                <c:pt idx="127">
                  <c:v>194.596713148459</c:v>
                </c:pt>
                <c:pt idx="128">
                  <c:v>193.59111509803699</c:v>
                </c:pt>
                <c:pt idx="129">
                  <c:v>194.46951253341399</c:v>
                </c:pt>
                <c:pt idx="130">
                  <c:v>192.587262496421</c:v>
                </c:pt>
                <c:pt idx="131">
                  <c:v>187.76772589943201</c:v>
                </c:pt>
                <c:pt idx="132">
                  <c:v>182.86546695780001</c:v>
                </c:pt>
                <c:pt idx="133">
                  <c:v>181.02845206369301</c:v>
                </c:pt>
                <c:pt idx="134">
                  <c:v>177.733461588599</c:v>
                </c:pt>
                <c:pt idx="135">
                  <c:v>171.34142104071</c:v>
                </c:pt>
                <c:pt idx="136">
                  <c:v>166.031999682932</c:v>
                </c:pt>
                <c:pt idx="137">
                  <c:v>165.405353415999</c:v>
                </c:pt>
                <c:pt idx="138">
                  <c:v>164.32077806019001</c:v>
                </c:pt>
                <c:pt idx="139">
                  <c:v>162.476343345374</c:v>
                </c:pt>
                <c:pt idx="140">
                  <c:v>159.72997013004201</c:v>
                </c:pt>
                <c:pt idx="141">
                  <c:v>160.99927307239599</c:v>
                </c:pt>
                <c:pt idx="142">
                  <c:v>158.672049852832</c:v>
                </c:pt>
                <c:pt idx="143">
                  <c:v>155.498100197935</c:v>
                </c:pt>
                <c:pt idx="144">
                  <c:v>152.49020210991</c:v>
                </c:pt>
                <c:pt idx="145">
                  <c:v>153.70547759136099</c:v>
                </c:pt>
                <c:pt idx="146">
                  <c:v>152.85156670891101</c:v>
                </c:pt>
                <c:pt idx="147">
                  <c:v>150.25654402849301</c:v>
                </c:pt>
                <c:pt idx="148">
                  <c:v>149.464308106169</c:v>
                </c:pt>
                <c:pt idx="149">
                  <c:v>153.455872490361</c:v>
                </c:pt>
                <c:pt idx="150">
                  <c:v>154.931779958584</c:v>
                </c:pt>
                <c:pt idx="151">
                  <c:v>155.15459454353399</c:v>
                </c:pt>
                <c:pt idx="152">
                  <c:v>156.95689976867001</c:v>
                </c:pt>
                <c:pt idx="153">
                  <c:v>163.04301535933999</c:v>
                </c:pt>
                <c:pt idx="154">
                  <c:v>166.177082050829</c:v>
                </c:pt>
                <c:pt idx="155">
                  <c:v>166.165731760748</c:v>
                </c:pt>
                <c:pt idx="156">
                  <c:v>167.06007669108001</c:v>
                </c:pt>
                <c:pt idx="157">
                  <c:v>171.698657303906</c:v>
                </c:pt>
                <c:pt idx="158">
                  <c:v>173.42301103625499</c:v>
                </c:pt>
                <c:pt idx="159">
                  <c:v>172.89214062779601</c:v>
                </c:pt>
                <c:pt idx="160">
                  <c:v>173.97065396063601</c:v>
                </c:pt>
                <c:pt idx="161">
                  <c:v>179.14914363771601</c:v>
                </c:pt>
                <c:pt idx="162">
                  <c:v>180.990451549</c:v>
                </c:pt>
                <c:pt idx="163">
                  <c:v>180.603435757564</c:v>
                </c:pt>
                <c:pt idx="164">
                  <c:v>181.789817332913</c:v>
                </c:pt>
                <c:pt idx="165">
                  <c:v>187.140839691656</c:v>
                </c:pt>
                <c:pt idx="166">
                  <c:v>189.404128360588</c:v>
                </c:pt>
                <c:pt idx="167">
                  <c:v>189.538103932084</c:v>
                </c:pt>
                <c:pt idx="168">
                  <c:v>191.11429505811799</c:v>
                </c:pt>
                <c:pt idx="169">
                  <c:v>196.88668330247901</c:v>
                </c:pt>
                <c:pt idx="170">
                  <c:v>199.42587814012199</c:v>
                </c:pt>
                <c:pt idx="171">
                  <c:v>199.983738569053</c:v>
                </c:pt>
                <c:pt idx="172">
                  <c:v>202.42102156651899</c:v>
                </c:pt>
                <c:pt idx="173">
                  <c:v>208.120261877362</c:v>
                </c:pt>
                <c:pt idx="174">
                  <c:v>210.289388958221</c:v>
                </c:pt>
                <c:pt idx="175">
                  <c:v>209.75778667747099</c:v>
                </c:pt>
                <c:pt idx="176">
                  <c:v>211.12308526270201</c:v>
                </c:pt>
                <c:pt idx="177">
                  <c:v>216.618517257886</c:v>
                </c:pt>
                <c:pt idx="178">
                  <c:v>218.73357435035899</c:v>
                </c:pt>
                <c:pt idx="179">
                  <c:v>219.04055403099301</c:v>
                </c:pt>
                <c:pt idx="180">
                  <c:v>222.29578474572199</c:v>
                </c:pt>
                <c:pt idx="181">
                  <c:v>228.31362220365401</c:v>
                </c:pt>
                <c:pt idx="182">
                  <c:v>234.55949262387699</c:v>
                </c:pt>
                <c:pt idx="183">
                  <c:v>241.47559378377301</c:v>
                </c:pt>
                <c:pt idx="184">
                  <c:v>250.01761231217</c:v>
                </c:pt>
                <c:pt idx="185">
                  <c:v>266.59098691262898</c:v>
                </c:pt>
                <c:pt idx="186">
                  <c:v>278.71533434604601</c:v>
                </c:pt>
                <c:pt idx="187">
                  <c:v>285.52245940408699</c:v>
                </c:pt>
                <c:pt idx="188">
                  <c:v>297.90642911178901</c:v>
                </c:pt>
                <c:pt idx="189">
                  <c:v>313.89792349434703</c:v>
                </c:pt>
                <c:pt idx="190">
                  <c:v>312.24634718768198</c:v>
                </c:pt>
                <c:pt idx="191">
                  <c:v>307.577637429091</c:v>
                </c:pt>
                <c:pt idx="192">
                  <c:v>309.97098240929199</c:v>
                </c:pt>
                <c:pt idx="193">
                  <c:v>320.59115265583802</c:v>
                </c:pt>
                <c:pt idx="194">
                  <c:v>324.85236215354797</c:v>
                </c:pt>
                <c:pt idx="195">
                  <c:v>324.43235653074402</c:v>
                </c:pt>
                <c:pt idx="196">
                  <c:v>329.26661250973399</c:v>
                </c:pt>
                <c:pt idx="197">
                  <c:v>338.67737712611398</c:v>
                </c:pt>
                <c:pt idx="198">
                  <c:v>340.69660879557</c:v>
                </c:pt>
                <c:pt idx="199">
                  <c:v>341.66416030811303</c:v>
                </c:pt>
                <c:pt idx="200">
                  <c:v>346.48718809032999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70-4FD1-B2DA-2BC39D9BCE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Most Pessimistic Quartile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Sheet1!$A$2:$A$221</c:f>
              <c:strCache>
                <c:ptCount val="220"/>
                <c:pt idx="0">
                  <c:v>Q1 1975</c:v>
                </c:pt>
                <c:pt idx="1">
                  <c:v>Q2 1975</c:v>
                </c:pt>
                <c:pt idx="2">
                  <c:v>Q3 1975</c:v>
                </c:pt>
                <c:pt idx="3">
                  <c:v>Q4 1975</c:v>
                </c:pt>
                <c:pt idx="4">
                  <c:v>Q1 1976</c:v>
                </c:pt>
                <c:pt idx="5">
                  <c:v>Q2 1976</c:v>
                </c:pt>
                <c:pt idx="6">
                  <c:v>Q3 1976</c:v>
                </c:pt>
                <c:pt idx="7">
                  <c:v>Q4 1976</c:v>
                </c:pt>
                <c:pt idx="8">
                  <c:v>Q1 1977</c:v>
                </c:pt>
                <c:pt idx="9">
                  <c:v>Q2 1977</c:v>
                </c:pt>
                <c:pt idx="10">
                  <c:v>Q3 1977</c:v>
                </c:pt>
                <c:pt idx="11">
                  <c:v>Q4 1977</c:v>
                </c:pt>
                <c:pt idx="12">
                  <c:v>Q1 1978</c:v>
                </c:pt>
                <c:pt idx="13">
                  <c:v>Q2 1978</c:v>
                </c:pt>
                <c:pt idx="14">
                  <c:v>Q3 1978</c:v>
                </c:pt>
                <c:pt idx="15">
                  <c:v>Q4 1978</c:v>
                </c:pt>
                <c:pt idx="16">
                  <c:v>Q1 1979</c:v>
                </c:pt>
                <c:pt idx="17">
                  <c:v>Q2 1979</c:v>
                </c:pt>
                <c:pt idx="18">
                  <c:v>Q3 1979</c:v>
                </c:pt>
                <c:pt idx="19">
                  <c:v>Q4 1979</c:v>
                </c:pt>
                <c:pt idx="20">
                  <c:v>Q1 1980</c:v>
                </c:pt>
                <c:pt idx="21">
                  <c:v>Q2 1980</c:v>
                </c:pt>
                <c:pt idx="22">
                  <c:v>Q3 1980</c:v>
                </c:pt>
                <c:pt idx="23">
                  <c:v>Q4 1980</c:v>
                </c:pt>
                <c:pt idx="24">
                  <c:v>Q1 1981</c:v>
                </c:pt>
                <c:pt idx="25">
                  <c:v>Q2 1981</c:v>
                </c:pt>
                <c:pt idx="26">
                  <c:v>Q3 1981</c:v>
                </c:pt>
                <c:pt idx="27">
                  <c:v>Q4 1981</c:v>
                </c:pt>
                <c:pt idx="28">
                  <c:v>Q1 1982</c:v>
                </c:pt>
                <c:pt idx="29">
                  <c:v>Q2 1982</c:v>
                </c:pt>
                <c:pt idx="30">
                  <c:v>Q3 1982</c:v>
                </c:pt>
                <c:pt idx="31">
                  <c:v>Q4 1982</c:v>
                </c:pt>
                <c:pt idx="32">
                  <c:v>Q1 1983</c:v>
                </c:pt>
                <c:pt idx="33">
                  <c:v>Q2 1983</c:v>
                </c:pt>
                <c:pt idx="34">
                  <c:v>Q3 1983</c:v>
                </c:pt>
                <c:pt idx="35">
                  <c:v>Q4 1983</c:v>
                </c:pt>
                <c:pt idx="36">
                  <c:v>Q1 1984</c:v>
                </c:pt>
                <c:pt idx="37">
                  <c:v>Q2 1984</c:v>
                </c:pt>
                <c:pt idx="38">
                  <c:v>Q3 1984</c:v>
                </c:pt>
                <c:pt idx="39">
                  <c:v>Q4 1984</c:v>
                </c:pt>
                <c:pt idx="40">
                  <c:v>Q1 1985</c:v>
                </c:pt>
                <c:pt idx="41">
                  <c:v>Q2 1985</c:v>
                </c:pt>
                <c:pt idx="42">
                  <c:v>Q3 1985</c:v>
                </c:pt>
                <c:pt idx="43">
                  <c:v>Q4 1985</c:v>
                </c:pt>
                <c:pt idx="44">
                  <c:v>Q1 1986</c:v>
                </c:pt>
                <c:pt idx="45">
                  <c:v>Q2 1986</c:v>
                </c:pt>
                <c:pt idx="46">
                  <c:v>Q3 1986</c:v>
                </c:pt>
                <c:pt idx="47">
                  <c:v>Q4 1986</c:v>
                </c:pt>
                <c:pt idx="48">
                  <c:v>Q1 1987</c:v>
                </c:pt>
                <c:pt idx="49">
                  <c:v>Q2 1987</c:v>
                </c:pt>
                <c:pt idx="50">
                  <c:v>Q3 1987</c:v>
                </c:pt>
                <c:pt idx="51">
                  <c:v>Q4 1987</c:v>
                </c:pt>
                <c:pt idx="52">
                  <c:v>Q1 1988</c:v>
                </c:pt>
                <c:pt idx="53">
                  <c:v>Q2 1988</c:v>
                </c:pt>
                <c:pt idx="54">
                  <c:v>Q3 1988</c:v>
                </c:pt>
                <c:pt idx="55">
                  <c:v>Q4 1988</c:v>
                </c:pt>
                <c:pt idx="56">
                  <c:v>Q1 1989</c:v>
                </c:pt>
                <c:pt idx="57">
                  <c:v>Q2 1989</c:v>
                </c:pt>
                <c:pt idx="58">
                  <c:v>Q3 1989</c:v>
                </c:pt>
                <c:pt idx="59">
                  <c:v>Q4 1989</c:v>
                </c:pt>
                <c:pt idx="60">
                  <c:v>Q1 1990</c:v>
                </c:pt>
                <c:pt idx="61">
                  <c:v>Q2 1990</c:v>
                </c:pt>
                <c:pt idx="62">
                  <c:v>Q3 1990</c:v>
                </c:pt>
                <c:pt idx="63">
                  <c:v>Q4 1990</c:v>
                </c:pt>
                <c:pt idx="64">
                  <c:v>Q1 1991</c:v>
                </c:pt>
                <c:pt idx="65">
                  <c:v>Q2 1991</c:v>
                </c:pt>
                <c:pt idx="66">
                  <c:v>Q3 1991</c:v>
                </c:pt>
                <c:pt idx="67">
                  <c:v>Q4 1991</c:v>
                </c:pt>
                <c:pt idx="68">
                  <c:v>Q1 1992</c:v>
                </c:pt>
                <c:pt idx="69">
                  <c:v>Q2 1992</c:v>
                </c:pt>
                <c:pt idx="70">
                  <c:v>Q3 1992</c:v>
                </c:pt>
                <c:pt idx="71">
                  <c:v>Q4 1992</c:v>
                </c:pt>
                <c:pt idx="72">
                  <c:v>Q1 1993</c:v>
                </c:pt>
                <c:pt idx="73">
                  <c:v>Q2 1993</c:v>
                </c:pt>
                <c:pt idx="74">
                  <c:v>Q3 1993</c:v>
                </c:pt>
                <c:pt idx="75">
                  <c:v>Q4 1993</c:v>
                </c:pt>
                <c:pt idx="76">
                  <c:v>Q1 1994</c:v>
                </c:pt>
                <c:pt idx="77">
                  <c:v>Q2 1994</c:v>
                </c:pt>
                <c:pt idx="78">
                  <c:v>Q3 1994</c:v>
                </c:pt>
                <c:pt idx="79">
                  <c:v>Q4 1994</c:v>
                </c:pt>
                <c:pt idx="80">
                  <c:v>Q1 1995</c:v>
                </c:pt>
                <c:pt idx="81">
                  <c:v>Q2 1995</c:v>
                </c:pt>
                <c:pt idx="82">
                  <c:v>Q3 1995</c:v>
                </c:pt>
                <c:pt idx="83">
                  <c:v>Q4 1995</c:v>
                </c:pt>
                <c:pt idx="84">
                  <c:v>Q1 1996</c:v>
                </c:pt>
                <c:pt idx="85">
                  <c:v>Q2 1996</c:v>
                </c:pt>
                <c:pt idx="86">
                  <c:v>Q3 1996</c:v>
                </c:pt>
                <c:pt idx="87">
                  <c:v>Q4 1996</c:v>
                </c:pt>
                <c:pt idx="88">
                  <c:v>Q1 1997</c:v>
                </c:pt>
                <c:pt idx="89">
                  <c:v>Q2 1997</c:v>
                </c:pt>
                <c:pt idx="90">
                  <c:v>Q3 1997</c:v>
                </c:pt>
                <c:pt idx="91">
                  <c:v>Q4 1997</c:v>
                </c:pt>
                <c:pt idx="92">
                  <c:v>Q1 1998</c:v>
                </c:pt>
                <c:pt idx="93">
                  <c:v>Q2 1998</c:v>
                </c:pt>
                <c:pt idx="94">
                  <c:v>Q3 1998</c:v>
                </c:pt>
                <c:pt idx="95">
                  <c:v>Q4 1998</c:v>
                </c:pt>
                <c:pt idx="96">
                  <c:v>Q1 1999</c:v>
                </c:pt>
                <c:pt idx="97">
                  <c:v>Q2 1999</c:v>
                </c:pt>
                <c:pt idx="98">
                  <c:v>Q3 1999</c:v>
                </c:pt>
                <c:pt idx="99">
                  <c:v>Q4 1999</c:v>
                </c:pt>
                <c:pt idx="100">
                  <c:v>Q1 2000</c:v>
                </c:pt>
                <c:pt idx="101">
                  <c:v>Q2 2000</c:v>
                </c:pt>
                <c:pt idx="102">
                  <c:v>Q3 2000</c:v>
                </c:pt>
                <c:pt idx="103">
                  <c:v>Q4 2000</c:v>
                </c:pt>
                <c:pt idx="104">
                  <c:v>Q1 2001</c:v>
                </c:pt>
                <c:pt idx="105">
                  <c:v>Q2 2001</c:v>
                </c:pt>
                <c:pt idx="106">
                  <c:v>Q3 2001</c:v>
                </c:pt>
                <c:pt idx="107">
                  <c:v>Q4 2001</c:v>
                </c:pt>
                <c:pt idx="108">
                  <c:v>Q1 2002</c:v>
                </c:pt>
                <c:pt idx="109">
                  <c:v>Q2 2002</c:v>
                </c:pt>
                <c:pt idx="110">
                  <c:v>Q3 2002</c:v>
                </c:pt>
                <c:pt idx="111">
                  <c:v>Q4 2002</c:v>
                </c:pt>
                <c:pt idx="112">
                  <c:v>Q1 2003</c:v>
                </c:pt>
                <c:pt idx="113">
                  <c:v>Q2 2003</c:v>
                </c:pt>
                <c:pt idx="114">
                  <c:v>Q3 2003</c:v>
                </c:pt>
                <c:pt idx="115">
                  <c:v>Q4 2003</c:v>
                </c:pt>
                <c:pt idx="116">
                  <c:v>Q1 2004</c:v>
                </c:pt>
                <c:pt idx="117">
                  <c:v>Q2 2004</c:v>
                </c:pt>
                <c:pt idx="118">
                  <c:v>Q3 2004</c:v>
                </c:pt>
                <c:pt idx="119">
                  <c:v>Q4 2004</c:v>
                </c:pt>
                <c:pt idx="120">
                  <c:v>Q1 2005</c:v>
                </c:pt>
                <c:pt idx="121">
                  <c:v>Q2 2005</c:v>
                </c:pt>
                <c:pt idx="122">
                  <c:v>Q3 2005</c:v>
                </c:pt>
                <c:pt idx="123">
                  <c:v>Q4 2005</c:v>
                </c:pt>
                <c:pt idx="124">
                  <c:v>Q1 2006</c:v>
                </c:pt>
                <c:pt idx="125">
                  <c:v>Q2 2006</c:v>
                </c:pt>
                <c:pt idx="126">
                  <c:v>Q3 2006</c:v>
                </c:pt>
                <c:pt idx="127">
                  <c:v>Q4 2006</c:v>
                </c:pt>
                <c:pt idx="128">
                  <c:v>Q1 2007</c:v>
                </c:pt>
                <c:pt idx="129">
                  <c:v>Q2 2007</c:v>
                </c:pt>
                <c:pt idx="130">
                  <c:v>Q3 2007</c:v>
                </c:pt>
                <c:pt idx="131">
                  <c:v>Q4 2007</c:v>
                </c:pt>
                <c:pt idx="132">
                  <c:v>Q1 2008</c:v>
                </c:pt>
                <c:pt idx="133">
                  <c:v>Q2 2008</c:v>
                </c:pt>
                <c:pt idx="134">
                  <c:v>Q3 2008</c:v>
                </c:pt>
                <c:pt idx="135">
                  <c:v>Q4 2008</c:v>
                </c:pt>
                <c:pt idx="136">
                  <c:v>Q1 2009</c:v>
                </c:pt>
                <c:pt idx="137">
                  <c:v>Q2 2009</c:v>
                </c:pt>
                <c:pt idx="138">
                  <c:v>Q3 2009</c:v>
                </c:pt>
                <c:pt idx="139">
                  <c:v>Q4 2009</c:v>
                </c:pt>
                <c:pt idx="140">
                  <c:v>Q1 2010</c:v>
                </c:pt>
                <c:pt idx="141">
                  <c:v>Q2 2010</c:v>
                </c:pt>
                <c:pt idx="142">
                  <c:v>Q3 2010</c:v>
                </c:pt>
                <c:pt idx="143">
                  <c:v>Q4 2010</c:v>
                </c:pt>
                <c:pt idx="144">
                  <c:v>Q1 2011</c:v>
                </c:pt>
                <c:pt idx="145">
                  <c:v>Q2 2011</c:v>
                </c:pt>
                <c:pt idx="146">
                  <c:v>Q3 2011</c:v>
                </c:pt>
                <c:pt idx="147">
                  <c:v>Q4 2011</c:v>
                </c:pt>
                <c:pt idx="148">
                  <c:v>Q1 2012</c:v>
                </c:pt>
                <c:pt idx="149">
                  <c:v>Q2 2012</c:v>
                </c:pt>
                <c:pt idx="150">
                  <c:v>Q3 2012</c:v>
                </c:pt>
                <c:pt idx="151">
                  <c:v>Q4 2012</c:v>
                </c:pt>
                <c:pt idx="152">
                  <c:v>Q1 2013</c:v>
                </c:pt>
                <c:pt idx="153">
                  <c:v>Q2 2013</c:v>
                </c:pt>
                <c:pt idx="154">
                  <c:v>Q3 2013</c:v>
                </c:pt>
                <c:pt idx="155">
                  <c:v>Q4 2013</c:v>
                </c:pt>
                <c:pt idx="156">
                  <c:v>Q1 2014</c:v>
                </c:pt>
                <c:pt idx="157">
                  <c:v>Q2 2014</c:v>
                </c:pt>
                <c:pt idx="158">
                  <c:v>Q3 2014</c:v>
                </c:pt>
                <c:pt idx="159">
                  <c:v>Q4 2014</c:v>
                </c:pt>
                <c:pt idx="160">
                  <c:v>Q1 2015</c:v>
                </c:pt>
                <c:pt idx="161">
                  <c:v>Q2 2015</c:v>
                </c:pt>
                <c:pt idx="162">
                  <c:v>Q3 2015</c:v>
                </c:pt>
                <c:pt idx="163">
                  <c:v>Q4 2015</c:v>
                </c:pt>
                <c:pt idx="164">
                  <c:v>Q1 2016</c:v>
                </c:pt>
                <c:pt idx="165">
                  <c:v>Q2 2016</c:v>
                </c:pt>
                <c:pt idx="166">
                  <c:v>Q3 2016</c:v>
                </c:pt>
                <c:pt idx="167">
                  <c:v>Q4 2016</c:v>
                </c:pt>
                <c:pt idx="168">
                  <c:v>Q1 2017</c:v>
                </c:pt>
                <c:pt idx="169">
                  <c:v>Q2 2017</c:v>
                </c:pt>
                <c:pt idx="170">
                  <c:v>Q3 2017</c:v>
                </c:pt>
                <c:pt idx="171">
                  <c:v>Q4 2017</c:v>
                </c:pt>
                <c:pt idx="172">
                  <c:v>Q1 2018</c:v>
                </c:pt>
                <c:pt idx="173">
                  <c:v>Q2 2018</c:v>
                </c:pt>
                <c:pt idx="174">
                  <c:v>Q3 2018</c:v>
                </c:pt>
                <c:pt idx="175">
                  <c:v>Q4 2018</c:v>
                </c:pt>
                <c:pt idx="176">
                  <c:v>Q1 2019</c:v>
                </c:pt>
                <c:pt idx="177">
                  <c:v>Q2 2019</c:v>
                </c:pt>
                <c:pt idx="178">
                  <c:v>Q3 2019</c:v>
                </c:pt>
                <c:pt idx="179">
                  <c:v>Q4 2019</c:v>
                </c:pt>
                <c:pt idx="180">
                  <c:v>Q1 2020</c:v>
                </c:pt>
                <c:pt idx="181">
                  <c:v>Q2 2020</c:v>
                </c:pt>
                <c:pt idx="182">
                  <c:v>Q3 2020</c:v>
                </c:pt>
                <c:pt idx="183">
                  <c:v>Q4 2020</c:v>
                </c:pt>
                <c:pt idx="184">
                  <c:v>Q1 2021</c:v>
                </c:pt>
                <c:pt idx="185">
                  <c:v>Q2 2021</c:v>
                </c:pt>
                <c:pt idx="186">
                  <c:v>Q3 2021</c:v>
                </c:pt>
                <c:pt idx="187">
                  <c:v>Q4 2021</c:v>
                </c:pt>
                <c:pt idx="188">
                  <c:v>Q1 2022</c:v>
                </c:pt>
                <c:pt idx="189">
                  <c:v>Q2 2022</c:v>
                </c:pt>
                <c:pt idx="190">
                  <c:v>Q3 2022</c:v>
                </c:pt>
                <c:pt idx="191">
                  <c:v>Q4 2022</c:v>
                </c:pt>
                <c:pt idx="192">
                  <c:v>Q1 2023</c:v>
                </c:pt>
                <c:pt idx="193">
                  <c:v>Q2 2023</c:v>
                </c:pt>
                <c:pt idx="194">
                  <c:v>Q3 2023</c:v>
                </c:pt>
                <c:pt idx="195">
                  <c:v>Q4 2023</c:v>
                </c:pt>
                <c:pt idx="196">
                  <c:v>Q1 2024</c:v>
                </c:pt>
                <c:pt idx="197">
                  <c:v>Q2 2024</c:v>
                </c:pt>
                <c:pt idx="198">
                  <c:v>Q3 2024</c:v>
                </c:pt>
                <c:pt idx="199">
                  <c:v>Q4 2024</c:v>
                </c:pt>
                <c:pt idx="200">
                  <c:v>Q1 2025</c:v>
                </c:pt>
                <c:pt idx="201">
                  <c:v>Q2 2025</c:v>
                </c:pt>
                <c:pt idx="202">
                  <c:v>Q3 2025</c:v>
                </c:pt>
                <c:pt idx="203">
                  <c:v>Q4 2025</c:v>
                </c:pt>
                <c:pt idx="204">
                  <c:v>Q1 2026</c:v>
                </c:pt>
                <c:pt idx="205">
                  <c:v>Q2 2026</c:v>
                </c:pt>
                <c:pt idx="206">
                  <c:v>Q3 2026</c:v>
                </c:pt>
                <c:pt idx="207">
                  <c:v>Q4 2026</c:v>
                </c:pt>
                <c:pt idx="208">
                  <c:v>Q1 2027</c:v>
                </c:pt>
                <c:pt idx="209">
                  <c:v>Q2 2027</c:v>
                </c:pt>
                <c:pt idx="210">
                  <c:v>Q3 2027</c:v>
                </c:pt>
                <c:pt idx="211">
                  <c:v>Q4 2027</c:v>
                </c:pt>
                <c:pt idx="212">
                  <c:v>Q1 2028</c:v>
                </c:pt>
                <c:pt idx="213">
                  <c:v>Q2 2028</c:v>
                </c:pt>
                <c:pt idx="214">
                  <c:v>Q3 2028</c:v>
                </c:pt>
                <c:pt idx="215">
                  <c:v>Q4 2028</c:v>
                </c:pt>
                <c:pt idx="216">
                  <c:v>Q1 2029</c:v>
                </c:pt>
                <c:pt idx="217">
                  <c:v>Q2 2029</c:v>
                </c:pt>
                <c:pt idx="218">
                  <c:v>Q3 2029</c:v>
                </c:pt>
                <c:pt idx="219">
                  <c:v>Q4 2029</c:v>
                </c:pt>
              </c:strCache>
            </c:strRef>
          </c:cat>
          <c:val>
            <c:numRef>
              <c:f>Sheet1!$C$2:$C$221</c:f>
              <c:numCache>
                <c:formatCode>General</c:formatCode>
                <c:ptCount val="220"/>
                <c:pt idx="200">
                  <c:v>346.48719</c:v>
                </c:pt>
                <c:pt idx="201">
                  <c:v>346</c:v>
                </c:pt>
                <c:pt idx="202">
                  <c:v>345</c:v>
                </c:pt>
                <c:pt idx="203">
                  <c:v>344</c:v>
                </c:pt>
                <c:pt idx="204">
                  <c:v>344</c:v>
                </c:pt>
                <c:pt idx="205">
                  <c:v>345</c:v>
                </c:pt>
                <c:pt idx="206">
                  <c:v>345</c:v>
                </c:pt>
                <c:pt idx="207">
                  <c:v>345</c:v>
                </c:pt>
                <c:pt idx="208">
                  <c:v>346</c:v>
                </c:pt>
                <c:pt idx="209">
                  <c:v>347</c:v>
                </c:pt>
                <c:pt idx="210">
                  <c:v>349</c:v>
                </c:pt>
                <c:pt idx="211">
                  <c:v>350</c:v>
                </c:pt>
                <c:pt idx="212">
                  <c:v>352</c:v>
                </c:pt>
                <c:pt idx="213">
                  <c:v>354</c:v>
                </c:pt>
                <c:pt idx="214">
                  <c:v>355</c:v>
                </c:pt>
                <c:pt idx="215">
                  <c:v>357</c:v>
                </c:pt>
                <c:pt idx="216">
                  <c:v>359</c:v>
                </c:pt>
                <c:pt idx="217">
                  <c:v>361</c:v>
                </c:pt>
                <c:pt idx="218">
                  <c:v>363</c:v>
                </c:pt>
                <c:pt idx="219">
                  <c:v>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70-4FD1-B2DA-2BC39D9BCE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Panel Wide</c:v>
                </c:pt>
              </c:strCache>
            </c:strRef>
          </c:tx>
          <c:spPr>
            <a:ln w="28575" cap="rnd">
              <a:solidFill>
                <a:schemeClr val="bg1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Sheet1!$A$2:$A$221</c:f>
              <c:strCache>
                <c:ptCount val="220"/>
                <c:pt idx="0">
                  <c:v>Q1 1975</c:v>
                </c:pt>
                <c:pt idx="1">
                  <c:v>Q2 1975</c:v>
                </c:pt>
                <c:pt idx="2">
                  <c:v>Q3 1975</c:v>
                </c:pt>
                <c:pt idx="3">
                  <c:v>Q4 1975</c:v>
                </c:pt>
                <c:pt idx="4">
                  <c:v>Q1 1976</c:v>
                </c:pt>
                <c:pt idx="5">
                  <c:v>Q2 1976</c:v>
                </c:pt>
                <c:pt idx="6">
                  <c:v>Q3 1976</c:v>
                </c:pt>
                <c:pt idx="7">
                  <c:v>Q4 1976</c:v>
                </c:pt>
                <c:pt idx="8">
                  <c:v>Q1 1977</c:v>
                </c:pt>
                <c:pt idx="9">
                  <c:v>Q2 1977</c:v>
                </c:pt>
                <c:pt idx="10">
                  <c:v>Q3 1977</c:v>
                </c:pt>
                <c:pt idx="11">
                  <c:v>Q4 1977</c:v>
                </c:pt>
                <c:pt idx="12">
                  <c:v>Q1 1978</c:v>
                </c:pt>
                <c:pt idx="13">
                  <c:v>Q2 1978</c:v>
                </c:pt>
                <c:pt idx="14">
                  <c:v>Q3 1978</c:v>
                </c:pt>
                <c:pt idx="15">
                  <c:v>Q4 1978</c:v>
                </c:pt>
                <c:pt idx="16">
                  <c:v>Q1 1979</c:v>
                </c:pt>
                <c:pt idx="17">
                  <c:v>Q2 1979</c:v>
                </c:pt>
                <c:pt idx="18">
                  <c:v>Q3 1979</c:v>
                </c:pt>
                <c:pt idx="19">
                  <c:v>Q4 1979</c:v>
                </c:pt>
                <c:pt idx="20">
                  <c:v>Q1 1980</c:v>
                </c:pt>
                <c:pt idx="21">
                  <c:v>Q2 1980</c:v>
                </c:pt>
                <c:pt idx="22">
                  <c:v>Q3 1980</c:v>
                </c:pt>
                <c:pt idx="23">
                  <c:v>Q4 1980</c:v>
                </c:pt>
                <c:pt idx="24">
                  <c:v>Q1 1981</c:v>
                </c:pt>
                <c:pt idx="25">
                  <c:v>Q2 1981</c:v>
                </c:pt>
                <c:pt idx="26">
                  <c:v>Q3 1981</c:v>
                </c:pt>
                <c:pt idx="27">
                  <c:v>Q4 1981</c:v>
                </c:pt>
                <c:pt idx="28">
                  <c:v>Q1 1982</c:v>
                </c:pt>
                <c:pt idx="29">
                  <c:v>Q2 1982</c:v>
                </c:pt>
                <c:pt idx="30">
                  <c:v>Q3 1982</c:v>
                </c:pt>
                <c:pt idx="31">
                  <c:v>Q4 1982</c:v>
                </c:pt>
                <c:pt idx="32">
                  <c:v>Q1 1983</c:v>
                </c:pt>
                <c:pt idx="33">
                  <c:v>Q2 1983</c:v>
                </c:pt>
                <c:pt idx="34">
                  <c:v>Q3 1983</c:v>
                </c:pt>
                <c:pt idx="35">
                  <c:v>Q4 1983</c:v>
                </c:pt>
                <c:pt idx="36">
                  <c:v>Q1 1984</c:v>
                </c:pt>
                <c:pt idx="37">
                  <c:v>Q2 1984</c:v>
                </c:pt>
                <c:pt idx="38">
                  <c:v>Q3 1984</c:v>
                </c:pt>
                <c:pt idx="39">
                  <c:v>Q4 1984</c:v>
                </c:pt>
                <c:pt idx="40">
                  <c:v>Q1 1985</c:v>
                </c:pt>
                <c:pt idx="41">
                  <c:v>Q2 1985</c:v>
                </c:pt>
                <c:pt idx="42">
                  <c:v>Q3 1985</c:v>
                </c:pt>
                <c:pt idx="43">
                  <c:v>Q4 1985</c:v>
                </c:pt>
                <c:pt idx="44">
                  <c:v>Q1 1986</c:v>
                </c:pt>
                <c:pt idx="45">
                  <c:v>Q2 1986</c:v>
                </c:pt>
                <c:pt idx="46">
                  <c:v>Q3 1986</c:v>
                </c:pt>
                <c:pt idx="47">
                  <c:v>Q4 1986</c:v>
                </c:pt>
                <c:pt idx="48">
                  <c:v>Q1 1987</c:v>
                </c:pt>
                <c:pt idx="49">
                  <c:v>Q2 1987</c:v>
                </c:pt>
                <c:pt idx="50">
                  <c:v>Q3 1987</c:v>
                </c:pt>
                <c:pt idx="51">
                  <c:v>Q4 1987</c:v>
                </c:pt>
                <c:pt idx="52">
                  <c:v>Q1 1988</c:v>
                </c:pt>
                <c:pt idx="53">
                  <c:v>Q2 1988</c:v>
                </c:pt>
                <c:pt idx="54">
                  <c:v>Q3 1988</c:v>
                </c:pt>
                <c:pt idx="55">
                  <c:v>Q4 1988</c:v>
                </c:pt>
                <c:pt idx="56">
                  <c:v>Q1 1989</c:v>
                </c:pt>
                <c:pt idx="57">
                  <c:v>Q2 1989</c:v>
                </c:pt>
                <c:pt idx="58">
                  <c:v>Q3 1989</c:v>
                </c:pt>
                <c:pt idx="59">
                  <c:v>Q4 1989</c:v>
                </c:pt>
                <c:pt idx="60">
                  <c:v>Q1 1990</c:v>
                </c:pt>
                <c:pt idx="61">
                  <c:v>Q2 1990</c:v>
                </c:pt>
                <c:pt idx="62">
                  <c:v>Q3 1990</c:v>
                </c:pt>
                <c:pt idx="63">
                  <c:v>Q4 1990</c:v>
                </c:pt>
                <c:pt idx="64">
                  <c:v>Q1 1991</c:v>
                </c:pt>
                <c:pt idx="65">
                  <c:v>Q2 1991</c:v>
                </c:pt>
                <c:pt idx="66">
                  <c:v>Q3 1991</c:v>
                </c:pt>
                <c:pt idx="67">
                  <c:v>Q4 1991</c:v>
                </c:pt>
                <c:pt idx="68">
                  <c:v>Q1 1992</c:v>
                </c:pt>
                <c:pt idx="69">
                  <c:v>Q2 1992</c:v>
                </c:pt>
                <c:pt idx="70">
                  <c:v>Q3 1992</c:v>
                </c:pt>
                <c:pt idx="71">
                  <c:v>Q4 1992</c:v>
                </c:pt>
                <c:pt idx="72">
                  <c:v>Q1 1993</c:v>
                </c:pt>
                <c:pt idx="73">
                  <c:v>Q2 1993</c:v>
                </c:pt>
                <c:pt idx="74">
                  <c:v>Q3 1993</c:v>
                </c:pt>
                <c:pt idx="75">
                  <c:v>Q4 1993</c:v>
                </c:pt>
                <c:pt idx="76">
                  <c:v>Q1 1994</c:v>
                </c:pt>
                <c:pt idx="77">
                  <c:v>Q2 1994</c:v>
                </c:pt>
                <c:pt idx="78">
                  <c:v>Q3 1994</c:v>
                </c:pt>
                <c:pt idx="79">
                  <c:v>Q4 1994</c:v>
                </c:pt>
                <c:pt idx="80">
                  <c:v>Q1 1995</c:v>
                </c:pt>
                <c:pt idx="81">
                  <c:v>Q2 1995</c:v>
                </c:pt>
                <c:pt idx="82">
                  <c:v>Q3 1995</c:v>
                </c:pt>
                <c:pt idx="83">
                  <c:v>Q4 1995</c:v>
                </c:pt>
                <c:pt idx="84">
                  <c:v>Q1 1996</c:v>
                </c:pt>
                <c:pt idx="85">
                  <c:v>Q2 1996</c:v>
                </c:pt>
                <c:pt idx="86">
                  <c:v>Q3 1996</c:v>
                </c:pt>
                <c:pt idx="87">
                  <c:v>Q4 1996</c:v>
                </c:pt>
                <c:pt idx="88">
                  <c:v>Q1 1997</c:v>
                </c:pt>
                <c:pt idx="89">
                  <c:v>Q2 1997</c:v>
                </c:pt>
                <c:pt idx="90">
                  <c:v>Q3 1997</c:v>
                </c:pt>
                <c:pt idx="91">
                  <c:v>Q4 1997</c:v>
                </c:pt>
                <c:pt idx="92">
                  <c:v>Q1 1998</c:v>
                </c:pt>
                <c:pt idx="93">
                  <c:v>Q2 1998</c:v>
                </c:pt>
                <c:pt idx="94">
                  <c:v>Q3 1998</c:v>
                </c:pt>
                <c:pt idx="95">
                  <c:v>Q4 1998</c:v>
                </c:pt>
                <c:pt idx="96">
                  <c:v>Q1 1999</c:v>
                </c:pt>
                <c:pt idx="97">
                  <c:v>Q2 1999</c:v>
                </c:pt>
                <c:pt idx="98">
                  <c:v>Q3 1999</c:v>
                </c:pt>
                <c:pt idx="99">
                  <c:v>Q4 1999</c:v>
                </c:pt>
                <c:pt idx="100">
                  <c:v>Q1 2000</c:v>
                </c:pt>
                <c:pt idx="101">
                  <c:v>Q2 2000</c:v>
                </c:pt>
                <c:pt idx="102">
                  <c:v>Q3 2000</c:v>
                </c:pt>
                <c:pt idx="103">
                  <c:v>Q4 2000</c:v>
                </c:pt>
                <c:pt idx="104">
                  <c:v>Q1 2001</c:v>
                </c:pt>
                <c:pt idx="105">
                  <c:v>Q2 2001</c:v>
                </c:pt>
                <c:pt idx="106">
                  <c:v>Q3 2001</c:v>
                </c:pt>
                <c:pt idx="107">
                  <c:v>Q4 2001</c:v>
                </c:pt>
                <c:pt idx="108">
                  <c:v>Q1 2002</c:v>
                </c:pt>
                <c:pt idx="109">
                  <c:v>Q2 2002</c:v>
                </c:pt>
                <c:pt idx="110">
                  <c:v>Q3 2002</c:v>
                </c:pt>
                <c:pt idx="111">
                  <c:v>Q4 2002</c:v>
                </c:pt>
                <c:pt idx="112">
                  <c:v>Q1 2003</c:v>
                </c:pt>
                <c:pt idx="113">
                  <c:v>Q2 2003</c:v>
                </c:pt>
                <c:pt idx="114">
                  <c:v>Q3 2003</c:v>
                </c:pt>
                <c:pt idx="115">
                  <c:v>Q4 2003</c:v>
                </c:pt>
                <c:pt idx="116">
                  <c:v>Q1 2004</c:v>
                </c:pt>
                <c:pt idx="117">
                  <c:v>Q2 2004</c:v>
                </c:pt>
                <c:pt idx="118">
                  <c:v>Q3 2004</c:v>
                </c:pt>
                <c:pt idx="119">
                  <c:v>Q4 2004</c:v>
                </c:pt>
                <c:pt idx="120">
                  <c:v>Q1 2005</c:v>
                </c:pt>
                <c:pt idx="121">
                  <c:v>Q2 2005</c:v>
                </c:pt>
                <c:pt idx="122">
                  <c:v>Q3 2005</c:v>
                </c:pt>
                <c:pt idx="123">
                  <c:v>Q4 2005</c:v>
                </c:pt>
                <c:pt idx="124">
                  <c:v>Q1 2006</c:v>
                </c:pt>
                <c:pt idx="125">
                  <c:v>Q2 2006</c:v>
                </c:pt>
                <c:pt idx="126">
                  <c:v>Q3 2006</c:v>
                </c:pt>
                <c:pt idx="127">
                  <c:v>Q4 2006</c:v>
                </c:pt>
                <c:pt idx="128">
                  <c:v>Q1 2007</c:v>
                </c:pt>
                <c:pt idx="129">
                  <c:v>Q2 2007</c:v>
                </c:pt>
                <c:pt idx="130">
                  <c:v>Q3 2007</c:v>
                </c:pt>
                <c:pt idx="131">
                  <c:v>Q4 2007</c:v>
                </c:pt>
                <c:pt idx="132">
                  <c:v>Q1 2008</c:v>
                </c:pt>
                <c:pt idx="133">
                  <c:v>Q2 2008</c:v>
                </c:pt>
                <c:pt idx="134">
                  <c:v>Q3 2008</c:v>
                </c:pt>
                <c:pt idx="135">
                  <c:v>Q4 2008</c:v>
                </c:pt>
                <c:pt idx="136">
                  <c:v>Q1 2009</c:v>
                </c:pt>
                <c:pt idx="137">
                  <c:v>Q2 2009</c:v>
                </c:pt>
                <c:pt idx="138">
                  <c:v>Q3 2009</c:v>
                </c:pt>
                <c:pt idx="139">
                  <c:v>Q4 2009</c:v>
                </c:pt>
                <c:pt idx="140">
                  <c:v>Q1 2010</c:v>
                </c:pt>
                <c:pt idx="141">
                  <c:v>Q2 2010</c:v>
                </c:pt>
                <c:pt idx="142">
                  <c:v>Q3 2010</c:v>
                </c:pt>
                <c:pt idx="143">
                  <c:v>Q4 2010</c:v>
                </c:pt>
                <c:pt idx="144">
                  <c:v>Q1 2011</c:v>
                </c:pt>
                <c:pt idx="145">
                  <c:v>Q2 2011</c:v>
                </c:pt>
                <c:pt idx="146">
                  <c:v>Q3 2011</c:v>
                </c:pt>
                <c:pt idx="147">
                  <c:v>Q4 2011</c:v>
                </c:pt>
                <c:pt idx="148">
                  <c:v>Q1 2012</c:v>
                </c:pt>
                <c:pt idx="149">
                  <c:v>Q2 2012</c:v>
                </c:pt>
                <c:pt idx="150">
                  <c:v>Q3 2012</c:v>
                </c:pt>
                <c:pt idx="151">
                  <c:v>Q4 2012</c:v>
                </c:pt>
                <c:pt idx="152">
                  <c:v>Q1 2013</c:v>
                </c:pt>
                <c:pt idx="153">
                  <c:v>Q2 2013</c:v>
                </c:pt>
                <c:pt idx="154">
                  <c:v>Q3 2013</c:v>
                </c:pt>
                <c:pt idx="155">
                  <c:v>Q4 2013</c:v>
                </c:pt>
                <c:pt idx="156">
                  <c:v>Q1 2014</c:v>
                </c:pt>
                <c:pt idx="157">
                  <c:v>Q2 2014</c:v>
                </c:pt>
                <c:pt idx="158">
                  <c:v>Q3 2014</c:v>
                </c:pt>
                <c:pt idx="159">
                  <c:v>Q4 2014</c:v>
                </c:pt>
                <c:pt idx="160">
                  <c:v>Q1 2015</c:v>
                </c:pt>
                <c:pt idx="161">
                  <c:v>Q2 2015</c:v>
                </c:pt>
                <c:pt idx="162">
                  <c:v>Q3 2015</c:v>
                </c:pt>
                <c:pt idx="163">
                  <c:v>Q4 2015</c:v>
                </c:pt>
                <c:pt idx="164">
                  <c:v>Q1 2016</c:v>
                </c:pt>
                <c:pt idx="165">
                  <c:v>Q2 2016</c:v>
                </c:pt>
                <c:pt idx="166">
                  <c:v>Q3 2016</c:v>
                </c:pt>
                <c:pt idx="167">
                  <c:v>Q4 2016</c:v>
                </c:pt>
                <c:pt idx="168">
                  <c:v>Q1 2017</c:v>
                </c:pt>
                <c:pt idx="169">
                  <c:v>Q2 2017</c:v>
                </c:pt>
                <c:pt idx="170">
                  <c:v>Q3 2017</c:v>
                </c:pt>
                <c:pt idx="171">
                  <c:v>Q4 2017</c:v>
                </c:pt>
                <c:pt idx="172">
                  <c:v>Q1 2018</c:v>
                </c:pt>
                <c:pt idx="173">
                  <c:v>Q2 2018</c:v>
                </c:pt>
                <c:pt idx="174">
                  <c:v>Q3 2018</c:v>
                </c:pt>
                <c:pt idx="175">
                  <c:v>Q4 2018</c:v>
                </c:pt>
                <c:pt idx="176">
                  <c:v>Q1 2019</c:v>
                </c:pt>
                <c:pt idx="177">
                  <c:v>Q2 2019</c:v>
                </c:pt>
                <c:pt idx="178">
                  <c:v>Q3 2019</c:v>
                </c:pt>
                <c:pt idx="179">
                  <c:v>Q4 2019</c:v>
                </c:pt>
                <c:pt idx="180">
                  <c:v>Q1 2020</c:v>
                </c:pt>
                <c:pt idx="181">
                  <c:v>Q2 2020</c:v>
                </c:pt>
                <c:pt idx="182">
                  <c:v>Q3 2020</c:v>
                </c:pt>
                <c:pt idx="183">
                  <c:v>Q4 2020</c:v>
                </c:pt>
                <c:pt idx="184">
                  <c:v>Q1 2021</c:v>
                </c:pt>
                <c:pt idx="185">
                  <c:v>Q2 2021</c:v>
                </c:pt>
                <c:pt idx="186">
                  <c:v>Q3 2021</c:v>
                </c:pt>
                <c:pt idx="187">
                  <c:v>Q4 2021</c:v>
                </c:pt>
                <c:pt idx="188">
                  <c:v>Q1 2022</c:v>
                </c:pt>
                <c:pt idx="189">
                  <c:v>Q2 2022</c:v>
                </c:pt>
                <c:pt idx="190">
                  <c:v>Q3 2022</c:v>
                </c:pt>
                <c:pt idx="191">
                  <c:v>Q4 2022</c:v>
                </c:pt>
                <c:pt idx="192">
                  <c:v>Q1 2023</c:v>
                </c:pt>
                <c:pt idx="193">
                  <c:v>Q2 2023</c:v>
                </c:pt>
                <c:pt idx="194">
                  <c:v>Q3 2023</c:v>
                </c:pt>
                <c:pt idx="195">
                  <c:v>Q4 2023</c:v>
                </c:pt>
                <c:pt idx="196">
                  <c:v>Q1 2024</c:v>
                </c:pt>
                <c:pt idx="197">
                  <c:v>Q2 2024</c:v>
                </c:pt>
                <c:pt idx="198">
                  <c:v>Q3 2024</c:v>
                </c:pt>
                <c:pt idx="199">
                  <c:v>Q4 2024</c:v>
                </c:pt>
                <c:pt idx="200">
                  <c:v>Q1 2025</c:v>
                </c:pt>
                <c:pt idx="201">
                  <c:v>Q2 2025</c:v>
                </c:pt>
                <c:pt idx="202">
                  <c:v>Q3 2025</c:v>
                </c:pt>
                <c:pt idx="203">
                  <c:v>Q4 2025</c:v>
                </c:pt>
                <c:pt idx="204">
                  <c:v>Q1 2026</c:v>
                </c:pt>
                <c:pt idx="205">
                  <c:v>Q2 2026</c:v>
                </c:pt>
                <c:pt idx="206">
                  <c:v>Q3 2026</c:v>
                </c:pt>
                <c:pt idx="207">
                  <c:v>Q4 2026</c:v>
                </c:pt>
                <c:pt idx="208">
                  <c:v>Q1 2027</c:v>
                </c:pt>
                <c:pt idx="209">
                  <c:v>Q2 2027</c:v>
                </c:pt>
                <c:pt idx="210">
                  <c:v>Q3 2027</c:v>
                </c:pt>
                <c:pt idx="211">
                  <c:v>Q4 2027</c:v>
                </c:pt>
                <c:pt idx="212">
                  <c:v>Q1 2028</c:v>
                </c:pt>
                <c:pt idx="213">
                  <c:v>Q2 2028</c:v>
                </c:pt>
                <c:pt idx="214">
                  <c:v>Q3 2028</c:v>
                </c:pt>
                <c:pt idx="215">
                  <c:v>Q4 2028</c:v>
                </c:pt>
                <c:pt idx="216">
                  <c:v>Q1 2029</c:v>
                </c:pt>
                <c:pt idx="217">
                  <c:v>Q2 2029</c:v>
                </c:pt>
                <c:pt idx="218">
                  <c:v>Q3 2029</c:v>
                </c:pt>
                <c:pt idx="219">
                  <c:v>Q4 2029</c:v>
                </c:pt>
              </c:strCache>
            </c:strRef>
          </c:cat>
          <c:val>
            <c:numRef>
              <c:f>Sheet1!$D$2:$D$221</c:f>
              <c:numCache>
                <c:formatCode>General</c:formatCode>
                <c:ptCount val="220"/>
                <c:pt idx="200">
                  <c:v>346.48719</c:v>
                </c:pt>
                <c:pt idx="201">
                  <c:v>348</c:v>
                </c:pt>
                <c:pt idx="202">
                  <c:v>350</c:v>
                </c:pt>
                <c:pt idx="203">
                  <c:v>352</c:v>
                </c:pt>
                <c:pt idx="204">
                  <c:v>354</c:v>
                </c:pt>
                <c:pt idx="205">
                  <c:v>357</c:v>
                </c:pt>
                <c:pt idx="206">
                  <c:v>359</c:v>
                </c:pt>
                <c:pt idx="207">
                  <c:v>362</c:v>
                </c:pt>
                <c:pt idx="208">
                  <c:v>365</c:v>
                </c:pt>
                <c:pt idx="209">
                  <c:v>368</c:v>
                </c:pt>
                <c:pt idx="210">
                  <c:v>371</c:v>
                </c:pt>
                <c:pt idx="211">
                  <c:v>374</c:v>
                </c:pt>
                <c:pt idx="212">
                  <c:v>377</c:v>
                </c:pt>
                <c:pt idx="213">
                  <c:v>381</c:v>
                </c:pt>
                <c:pt idx="214">
                  <c:v>384</c:v>
                </c:pt>
                <c:pt idx="215">
                  <c:v>388</c:v>
                </c:pt>
                <c:pt idx="216">
                  <c:v>391</c:v>
                </c:pt>
                <c:pt idx="217">
                  <c:v>395</c:v>
                </c:pt>
                <c:pt idx="218">
                  <c:v>398</c:v>
                </c:pt>
                <c:pt idx="219">
                  <c:v>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70-4FD1-B2DA-2BC39D9BCE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Most Optimistic Quartile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Sheet1!$A$2:$A$221</c:f>
              <c:strCache>
                <c:ptCount val="220"/>
                <c:pt idx="0">
                  <c:v>Q1 1975</c:v>
                </c:pt>
                <c:pt idx="1">
                  <c:v>Q2 1975</c:v>
                </c:pt>
                <c:pt idx="2">
                  <c:v>Q3 1975</c:v>
                </c:pt>
                <c:pt idx="3">
                  <c:v>Q4 1975</c:v>
                </c:pt>
                <c:pt idx="4">
                  <c:v>Q1 1976</c:v>
                </c:pt>
                <c:pt idx="5">
                  <c:v>Q2 1976</c:v>
                </c:pt>
                <c:pt idx="6">
                  <c:v>Q3 1976</c:v>
                </c:pt>
                <c:pt idx="7">
                  <c:v>Q4 1976</c:v>
                </c:pt>
                <c:pt idx="8">
                  <c:v>Q1 1977</c:v>
                </c:pt>
                <c:pt idx="9">
                  <c:v>Q2 1977</c:v>
                </c:pt>
                <c:pt idx="10">
                  <c:v>Q3 1977</c:v>
                </c:pt>
                <c:pt idx="11">
                  <c:v>Q4 1977</c:v>
                </c:pt>
                <c:pt idx="12">
                  <c:v>Q1 1978</c:v>
                </c:pt>
                <c:pt idx="13">
                  <c:v>Q2 1978</c:v>
                </c:pt>
                <c:pt idx="14">
                  <c:v>Q3 1978</c:v>
                </c:pt>
                <c:pt idx="15">
                  <c:v>Q4 1978</c:v>
                </c:pt>
                <c:pt idx="16">
                  <c:v>Q1 1979</c:v>
                </c:pt>
                <c:pt idx="17">
                  <c:v>Q2 1979</c:v>
                </c:pt>
                <c:pt idx="18">
                  <c:v>Q3 1979</c:v>
                </c:pt>
                <c:pt idx="19">
                  <c:v>Q4 1979</c:v>
                </c:pt>
                <c:pt idx="20">
                  <c:v>Q1 1980</c:v>
                </c:pt>
                <c:pt idx="21">
                  <c:v>Q2 1980</c:v>
                </c:pt>
                <c:pt idx="22">
                  <c:v>Q3 1980</c:v>
                </c:pt>
                <c:pt idx="23">
                  <c:v>Q4 1980</c:v>
                </c:pt>
                <c:pt idx="24">
                  <c:v>Q1 1981</c:v>
                </c:pt>
                <c:pt idx="25">
                  <c:v>Q2 1981</c:v>
                </c:pt>
                <c:pt idx="26">
                  <c:v>Q3 1981</c:v>
                </c:pt>
                <c:pt idx="27">
                  <c:v>Q4 1981</c:v>
                </c:pt>
                <c:pt idx="28">
                  <c:v>Q1 1982</c:v>
                </c:pt>
                <c:pt idx="29">
                  <c:v>Q2 1982</c:v>
                </c:pt>
                <c:pt idx="30">
                  <c:v>Q3 1982</c:v>
                </c:pt>
                <c:pt idx="31">
                  <c:v>Q4 1982</c:v>
                </c:pt>
                <c:pt idx="32">
                  <c:v>Q1 1983</c:v>
                </c:pt>
                <c:pt idx="33">
                  <c:v>Q2 1983</c:v>
                </c:pt>
                <c:pt idx="34">
                  <c:v>Q3 1983</c:v>
                </c:pt>
                <c:pt idx="35">
                  <c:v>Q4 1983</c:v>
                </c:pt>
                <c:pt idx="36">
                  <c:v>Q1 1984</c:v>
                </c:pt>
                <c:pt idx="37">
                  <c:v>Q2 1984</c:v>
                </c:pt>
                <c:pt idx="38">
                  <c:v>Q3 1984</c:v>
                </c:pt>
                <c:pt idx="39">
                  <c:v>Q4 1984</c:v>
                </c:pt>
                <c:pt idx="40">
                  <c:v>Q1 1985</c:v>
                </c:pt>
                <c:pt idx="41">
                  <c:v>Q2 1985</c:v>
                </c:pt>
                <c:pt idx="42">
                  <c:v>Q3 1985</c:v>
                </c:pt>
                <c:pt idx="43">
                  <c:v>Q4 1985</c:v>
                </c:pt>
                <c:pt idx="44">
                  <c:v>Q1 1986</c:v>
                </c:pt>
                <c:pt idx="45">
                  <c:v>Q2 1986</c:v>
                </c:pt>
                <c:pt idx="46">
                  <c:v>Q3 1986</c:v>
                </c:pt>
                <c:pt idx="47">
                  <c:v>Q4 1986</c:v>
                </c:pt>
                <c:pt idx="48">
                  <c:v>Q1 1987</c:v>
                </c:pt>
                <c:pt idx="49">
                  <c:v>Q2 1987</c:v>
                </c:pt>
                <c:pt idx="50">
                  <c:v>Q3 1987</c:v>
                </c:pt>
                <c:pt idx="51">
                  <c:v>Q4 1987</c:v>
                </c:pt>
                <c:pt idx="52">
                  <c:v>Q1 1988</c:v>
                </c:pt>
                <c:pt idx="53">
                  <c:v>Q2 1988</c:v>
                </c:pt>
                <c:pt idx="54">
                  <c:v>Q3 1988</c:v>
                </c:pt>
                <c:pt idx="55">
                  <c:v>Q4 1988</c:v>
                </c:pt>
                <c:pt idx="56">
                  <c:v>Q1 1989</c:v>
                </c:pt>
                <c:pt idx="57">
                  <c:v>Q2 1989</c:v>
                </c:pt>
                <c:pt idx="58">
                  <c:v>Q3 1989</c:v>
                </c:pt>
                <c:pt idx="59">
                  <c:v>Q4 1989</c:v>
                </c:pt>
                <c:pt idx="60">
                  <c:v>Q1 1990</c:v>
                </c:pt>
                <c:pt idx="61">
                  <c:v>Q2 1990</c:v>
                </c:pt>
                <c:pt idx="62">
                  <c:v>Q3 1990</c:v>
                </c:pt>
                <c:pt idx="63">
                  <c:v>Q4 1990</c:v>
                </c:pt>
                <c:pt idx="64">
                  <c:v>Q1 1991</c:v>
                </c:pt>
                <c:pt idx="65">
                  <c:v>Q2 1991</c:v>
                </c:pt>
                <c:pt idx="66">
                  <c:v>Q3 1991</c:v>
                </c:pt>
                <c:pt idx="67">
                  <c:v>Q4 1991</c:v>
                </c:pt>
                <c:pt idx="68">
                  <c:v>Q1 1992</c:v>
                </c:pt>
                <c:pt idx="69">
                  <c:v>Q2 1992</c:v>
                </c:pt>
                <c:pt idx="70">
                  <c:v>Q3 1992</c:v>
                </c:pt>
                <c:pt idx="71">
                  <c:v>Q4 1992</c:v>
                </c:pt>
                <c:pt idx="72">
                  <c:v>Q1 1993</c:v>
                </c:pt>
                <c:pt idx="73">
                  <c:v>Q2 1993</c:v>
                </c:pt>
                <c:pt idx="74">
                  <c:v>Q3 1993</c:v>
                </c:pt>
                <c:pt idx="75">
                  <c:v>Q4 1993</c:v>
                </c:pt>
                <c:pt idx="76">
                  <c:v>Q1 1994</c:v>
                </c:pt>
                <c:pt idx="77">
                  <c:v>Q2 1994</c:v>
                </c:pt>
                <c:pt idx="78">
                  <c:v>Q3 1994</c:v>
                </c:pt>
                <c:pt idx="79">
                  <c:v>Q4 1994</c:v>
                </c:pt>
                <c:pt idx="80">
                  <c:v>Q1 1995</c:v>
                </c:pt>
                <c:pt idx="81">
                  <c:v>Q2 1995</c:v>
                </c:pt>
                <c:pt idx="82">
                  <c:v>Q3 1995</c:v>
                </c:pt>
                <c:pt idx="83">
                  <c:v>Q4 1995</c:v>
                </c:pt>
                <c:pt idx="84">
                  <c:v>Q1 1996</c:v>
                </c:pt>
                <c:pt idx="85">
                  <c:v>Q2 1996</c:v>
                </c:pt>
                <c:pt idx="86">
                  <c:v>Q3 1996</c:v>
                </c:pt>
                <c:pt idx="87">
                  <c:v>Q4 1996</c:v>
                </c:pt>
                <c:pt idx="88">
                  <c:v>Q1 1997</c:v>
                </c:pt>
                <c:pt idx="89">
                  <c:v>Q2 1997</c:v>
                </c:pt>
                <c:pt idx="90">
                  <c:v>Q3 1997</c:v>
                </c:pt>
                <c:pt idx="91">
                  <c:v>Q4 1997</c:v>
                </c:pt>
                <c:pt idx="92">
                  <c:v>Q1 1998</c:v>
                </c:pt>
                <c:pt idx="93">
                  <c:v>Q2 1998</c:v>
                </c:pt>
                <c:pt idx="94">
                  <c:v>Q3 1998</c:v>
                </c:pt>
                <c:pt idx="95">
                  <c:v>Q4 1998</c:v>
                </c:pt>
                <c:pt idx="96">
                  <c:v>Q1 1999</c:v>
                </c:pt>
                <c:pt idx="97">
                  <c:v>Q2 1999</c:v>
                </c:pt>
                <c:pt idx="98">
                  <c:v>Q3 1999</c:v>
                </c:pt>
                <c:pt idx="99">
                  <c:v>Q4 1999</c:v>
                </c:pt>
                <c:pt idx="100">
                  <c:v>Q1 2000</c:v>
                </c:pt>
                <c:pt idx="101">
                  <c:v>Q2 2000</c:v>
                </c:pt>
                <c:pt idx="102">
                  <c:v>Q3 2000</c:v>
                </c:pt>
                <c:pt idx="103">
                  <c:v>Q4 2000</c:v>
                </c:pt>
                <c:pt idx="104">
                  <c:v>Q1 2001</c:v>
                </c:pt>
                <c:pt idx="105">
                  <c:v>Q2 2001</c:v>
                </c:pt>
                <c:pt idx="106">
                  <c:v>Q3 2001</c:v>
                </c:pt>
                <c:pt idx="107">
                  <c:v>Q4 2001</c:v>
                </c:pt>
                <c:pt idx="108">
                  <c:v>Q1 2002</c:v>
                </c:pt>
                <c:pt idx="109">
                  <c:v>Q2 2002</c:v>
                </c:pt>
                <c:pt idx="110">
                  <c:v>Q3 2002</c:v>
                </c:pt>
                <c:pt idx="111">
                  <c:v>Q4 2002</c:v>
                </c:pt>
                <c:pt idx="112">
                  <c:v>Q1 2003</c:v>
                </c:pt>
                <c:pt idx="113">
                  <c:v>Q2 2003</c:v>
                </c:pt>
                <c:pt idx="114">
                  <c:v>Q3 2003</c:v>
                </c:pt>
                <c:pt idx="115">
                  <c:v>Q4 2003</c:v>
                </c:pt>
                <c:pt idx="116">
                  <c:v>Q1 2004</c:v>
                </c:pt>
                <c:pt idx="117">
                  <c:v>Q2 2004</c:v>
                </c:pt>
                <c:pt idx="118">
                  <c:v>Q3 2004</c:v>
                </c:pt>
                <c:pt idx="119">
                  <c:v>Q4 2004</c:v>
                </c:pt>
                <c:pt idx="120">
                  <c:v>Q1 2005</c:v>
                </c:pt>
                <c:pt idx="121">
                  <c:v>Q2 2005</c:v>
                </c:pt>
                <c:pt idx="122">
                  <c:v>Q3 2005</c:v>
                </c:pt>
                <c:pt idx="123">
                  <c:v>Q4 2005</c:v>
                </c:pt>
                <c:pt idx="124">
                  <c:v>Q1 2006</c:v>
                </c:pt>
                <c:pt idx="125">
                  <c:v>Q2 2006</c:v>
                </c:pt>
                <c:pt idx="126">
                  <c:v>Q3 2006</c:v>
                </c:pt>
                <c:pt idx="127">
                  <c:v>Q4 2006</c:v>
                </c:pt>
                <c:pt idx="128">
                  <c:v>Q1 2007</c:v>
                </c:pt>
                <c:pt idx="129">
                  <c:v>Q2 2007</c:v>
                </c:pt>
                <c:pt idx="130">
                  <c:v>Q3 2007</c:v>
                </c:pt>
                <c:pt idx="131">
                  <c:v>Q4 2007</c:v>
                </c:pt>
                <c:pt idx="132">
                  <c:v>Q1 2008</c:v>
                </c:pt>
                <c:pt idx="133">
                  <c:v>Q2 2008</c:v>
                </c:pt>
                <c:pt idx="134">
                  <c:v>Q3 2008</c:v>
                </c:pt>
                <c:pt idx="135">
                  <c:v>Q4 2008</c:v>
                </c:pt>
                <c:pt idx="136">
                  <c:v>Q1 2009</c:v>
                </c:pt>
                <c:pt idx="137">
                  <c:v>Q2 2009</c:v>
                </c:pt>
                <c:pt idx="138">
                  <c:v>Q3 2009</c:v>
                </c:pt>
                <c:pt idx="139">
                  <c:v>Q4 2009</c:v>
                </c:pt>
                <c:pt idx="140">
                  <c:v>Q1 2010</c:v>
                </c:pt>
                <c:pt idx="141">
                  <c:v>Q2 2010</c:v>
                </c:pt>
                <c:pt idx="142">
                  <c:v>Q3 2010</c:v>
                </c:pt>
                <c:pt idx="143">
                  <c:v>Q4 2010</c:v>
                </c:pt>
                <c:pt idx="144">
                  <c:v>Q1 2011</c:v>
                </c:pt>
                <c:pt idx="145">
                  <c:v>Q2 2011</c:v>
                </c:pt>
                <c:pt idx="146">
                  <c:v>Q3 2011</c:v>
                </c:pt>
                <c:pt idx="147">
                  <c:v>Q4 2011</c:v>
                </c:pt>
                <c:pt idx="148">
                  <c:v>Q1 2012</c:v>
                </c:pt>
                <c:pt idx="149">
                  <c:v>Q2 2012</c:v>
                </c:pt>
                <c:pt idx="150">
                  <c:v>Q3 2012</c:v>
                </c:pt>
                <c:pt idx="151">
                  <c:v>Q4 2012</c:v>
                </c:pt>
                <c:pt idx="152">
                  <c:v>Q1 2013</c:v>
                </c:pt>
                <c:pt idx="153">
                  <c:v>Q2 2013</c:v>
                </c:pt>
                <c:pt idx="154">
                  <c:v>Q3 2013</c:v>
                </c:pt>
                <c:pt idx="155">
                  <c:v>Q4 2013</c:v>
                </c:pt>
                <c:pt idx="156">
                  <c:v>Q1 2014</c:v>
                </c:pt>
                <c:pt idx="157">
                  <c:v>Q2 2014</c:v>
                </c:pt>
                <c:pt idx="158">
                  <c:v>Q3 2014</c:v>
                </c:pt>
                <c:pt idx="159">
                  <c:v>Q4 2014</c:v>
                </c:pt>
                <c:pt idx="160">
                  <c:v>Q1 2015</c:v>
                </c:pt>
                <c:pt idx="161">
                  <c:v>Q2 2015</c:v>
                </c:pt>
                <c:pt idx="162">
                  <c:v>Q3 2015</c:v>
                </c:pt>
                <c:pt idx="163">
                  <c:v>Q4 2015</c:v>
                </c:pt>
                <c:pt idx="164">
                  <c:v>Q1 2016</c:v>
                </c:pt>
                <c:pt idx="165">
                  <c:v>Q2 2016</c:v>
                </c:pt>
                <c:pt idx="166">
                  <c:v>Q3 2016</c:v>
                </c:pt>
                <c:pt idx="167">
                  <c:v>Q4 2016</c:v>
                </c:pt>
                <c:pt idx="168">
                  <c:v>Q1 2017</c:v>
                </c:pt>
                <c:pt idx="169">
                  <c:v>Q2 2017</c:v>
                </c:pt>
                <c:pt idx="170">
                  <c:v>Q3 2017</c:v>
                </c:pt>
                <c:pt idx="171">
                  <c:v>Q4 2017</c:v>
                </c:pt>
                <c:pt idx="172">
                  <c:v>Q1 2018</c:v>
                </c:pt>
                <c:pt idx="173">
                  <c:v>Q2 2018</c:v>
                </c:pt>
                <c:pt idx="174">
                  <c:v>Q3 2018</c:v>
                </c:pt>
                <c:pt idx="175">
                  <c:v>Q4 2018</c:v>
                </c:pt>
                <c:pt idx="176">
                  <c:v>Q1 2019</c:v>
                </c:pt>
                <c:pt idx="177">
                  <c:v>Q2 2019</c:v>
                </c:pt>
                <c:pt idx="178">
                  <c:v>Q3 2019</c:v>
                </c:pt>
                <c:pt idx="179">
                  <c:v>Q4 2019</c:v>
                </c:pt>
                <c:pt idx="180">
                  <c:v>Q1 2020</c:v>
                </c:pt>
                <c:pt idx="181">
                  <c:v>Q2 2020</c:v>
                </c:pt>
                <c:pt idx="182">
                  <c:v>Q3 2020</c:v>
                </c:pt>
                <c:pt idx="183">
                  <c:v>Q4 2020</c:v>
                </c:pt>
                <c:pt idx="184">
                  <c:v>Q1 2021</c:v>
                </c:pt>
                <c:pt idx="185">
                  <c:v>Q2 2021</c:v>
                </c:pt>
                <c:pt idx="186">
                  <c:v>Q3 2021</c:v>
                </c:pt>
                <c:pt idx="187">
                  <c:v>Q4 2021</c:v>
                </c:pt>
                <c:pt idx="188">
                  <c:v>Q1 2022</c:v>
                </c:pt>
                <c:pt idx="189">
                  <c:v>Q2 2022</c:v>
                </c:pt>
                <c:pt idx="190">
                  <c:v>Q3 2022</c:v>
                </c:pt>
                <c:pt idx="191">
                  <c:v>Q4 2022</c:v>
                </c:pt>
                <c:pt idx="192">
                  <c:v>Q1 2023</c:v>
                </c:pt>
                <c:pt idx="193">
                  <c:v>Q2 2023</c:v>
                </c:pt>
                <c:pt idx="194">
                  <c:v>Q3 2023</c:v>
                </c:pt>
                <c:pt idx="195">
                  <c:v>Q4 2023</c:v>
                </c:pt>
                <c:pt idx="196">
                  <c:v>Q1 2024</c:v>
                </c:pt>
                <c:pt idx="197">
                  <c:v>Q2 2024</c:v>
                </c:pt>
                <c:pt idx="198">
                  <c:v>Q3 2024</c:v>
                </c:pt>
                <c:pt idx="199">
                  <c:v>Q4 2024</c:v>
                </c:pt>
                <c:pt idx="200">
                  <c:v>Q1 2025</c:v>
                </c:pt>
                <c:pt idx="201">
                  <c:v>Q2 2025</c:v>
                </c:pt>
                <c:pt idx="202">
                  <c:v>Q3 2025</c:v>
                </c:pt>
                <c:pt idx="203">
                  <c:v>Q4 2025</c:v>
                </c:pt>
                <c:pt idx="204">
                  <c:v>Q1 2026</c:v>
                </c:pt>
                <c:pt idx="205">
                  <c:v>Q2 2026</c:v>
                </c:pt>
                <c:pt idx="206">
                  <c:v>Q3 2026</c:v>
                </c:pt>
                <c:pt idx="207">
                  <c:v>Q4 2026</c:v>
                </c:pt>
                <c:pt idx="208">
                  <c:v>Q1 2027</c:v>
                </c:pt>
                <c:pt idx="209">
                  <c:v>Q2 2027</c:v>
                </c:pt>
                <c:pt idx="210">
                  <c:v>Q3 2027</c:v>
                </c:pt>
                <c:pt idx="211">
                  <c:v>Q4 2027</c:v>
                </c:pt>
                <c:pt idx="212">
                  <c:v>Q1 2028</c:v>
                </c:pt>
                <c:pt idx="213">
                  <c:v>Q2 2028</c:v>
                </c:pt>
                <c:pt idx="214">
                  <c:v>Q3 2028</c:v>
                </c:pt>
                <c:pt idx="215">
                  <c:v>Q4 2028</c:v>
                </c:pt>
                <c:pt idx="216">
                  <c:v>Q1 2029</c:v>
                </c:pt>
                <c:pt idx="217">
                  <c:v>Q2 2029</c:v>
                </c:pt>
                <c:pt idx="218">
                  <c:v>Q3 2029</c:v>
                </c:pt>
                <c:pt idx="219">
                  <c:v>Q4 2029</c:v>
                </c:pt>
              </c:strCache>
            </c:strRef>
          </c:cat>
          <c:val>
            <c:numRef>
              <c:f>Sheet1!$E$2:$E$221</c:f>
              <c:numCache>
                <c:formatCode>General</c:formatCode>
                <c:ptCount val="220"/>
                <c:pt idx="200">
                  <c:v>346.48719</c:v>
                </c:pt>
                <c:pt idx="201">
                  <c:v>350</c:v>
                </c:pt>
                <c:pt idx="202">
                  <c:v>354</c:v>
                </c:pt>
                <c:pt idx="203">
                  <c:v>358</c:v>
                </c:pt>
                <c:pt idx="204">
                  <c:v>362</c:v>
                </c:pt>
                <c:pt idx="205">
                  <c:v>367</c:v>
                </c:pt>
                <c:pt idx="206">
                  <c:v>371</c:v>
                </c:pt>
                <c:pt idx="207">
                  <c:v>375</c:v>
                </c:pt>
                <c:pt idx="208">
                  <c:v>380</c:v>
                </c:pt>
                <c:pt idx="209">
                  <c:v>385</c:v>
                </c:pt>
                <c:pt idx="210">
                  <c:v>389</c:v>
                </c:pt>
                <c:pt idx="211">
                  <c:v>394</c:v>
                </c:pt>
                <c:pt idx="212">
                  <c:v>399</c:v>
                </c:pt>
                <c:pt idx="213">
                  <c:v>404</c:v>
                </c:pt>
                <c:pt idx="214">
                  <c:v>409</c:v>
                </c:pt>
                <c:pt idx="215">
                  <c:v>414</c:v>
                </c:pt>
                <c:pt idx="216">
                  <c:v>420</c:v>
                </c:pt>
                <c:pt idx="217">
                  <c:v>425</c:v>
                </c:pt>
                <c:pt idx="218">
                  <c:v>430</c:v>
                </c:pt>
                <c:pt idx="219">
                  <c:v>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70-4FD1-B2DA-2BC39D9BC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9815248"/>
        <c:axId val="728754640"/>
      </c:lineChart>
      <c:catAx>
        <c:axId val="65981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8754640"/>
        <c:crosses val="autoZero"/>
        <c:auto val="1"/>
        <c:lblAlgn val="ctr"/>
        <c:lblOffset val="100"/>
        <c:noMultiLvlLbl val="0"/>
      </c:catAx>
      <c:valAx>
        <c:axId val="728754640"/>
        <c:scaling>
          <c:orientation val="minMax"/>
          <c:max val="450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981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005924688711909"/>
          <c:y val="0.18181818181818182"/>
          <c:w val="0.31313903365089374"/>
          <c:h val="0.180514197089000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81778398415335E-2"/>
          <c:y val="9.837115662573713E-2"/>
          <c:w val="0.94835183731745654"/>
          <c:h val="0.81858942565612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Existing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BF-4DD4-9A3D-85AA367B68B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EDD-449E-B793-B63E2CC0B7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2025 Consensus Forecast</c:v>
                </c:pt>
                <c:pt idx="2">
                  <c:v>2026 Consensus Forecast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4753000</c:v>
                </c:pt>
                <c:pt idx="1">
                  <c:v>4824770</c:v>
                </c:pt>
                <c:pt idx="2">
                  <c:v>5316595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BF-4DD4-9A3D-85AA367B6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8504671"/>
        <c:axId val="98500351"/>
      </c:barChart>
      <c:catAx>
        <c:axId val="985046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00351"/>
        <c:crosses val="autoZero"/>
        <c:auto val="1"/>
        <c:lblAlgn val="ctr"/>
        <c:lblOffset val="100"/>
        <c:noMultiLvlLbl val="0"/>
      </c:catAx>
      <c:valAx>
        <c:axId val="98500351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985046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39715443701886"/>
          <c:y val="6.5026917255780983E-2"/>
          <c:w val="0.57052855440094596"/>
          <c:h val="0.916288292430599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Q1 2025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072918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A6-44AE-A70A-BAECFE45CC09}"/>
              </c:ext>
            </c:extLst>
          </c:dPt>
          <c:dPt>
            <c:idx val="1"/>
            <c:bubble3D val="0"/>
            <c:spPr>
              <a:solidFill>
                <a:srgbClr val="09441C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DA6-44AE-A70A-BAECFE45CC09}"/>
              </c:ext>
            </c:extLst>
          </c:dPt>
          <c:dPt>
            <c:idx val="2"/>
            <c:bubble3D val="0"/>
            <c:spPr>
              <a:solidFill>
                <a:srgbClr val="035D22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A6-44AE-A70A-BAECFE45CC09}"/>
              </c:ext>
            </c:extLst>
          </c:dPt>
          <c:dPt>
            <c:idx val="3"/>
            <c:bubble3D val="0"/>
            <c:spPr>
              <a:solidFill>
                <a:schemeClr val="accent5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7DA6-44AE-A70A-BAECFE45CC09}"/>
              </c:ext>
            </c:extLst>
          </c:dPt>
          <c:dPt>
            <c:idx val="4"/>
            <c:bubble3D val="0"/>
            <c:spPr>
              <a:solidFill>
                <a:schemeClr val="tx1">
                  <a:lumMod val="25000"/>
                  <a:lumOff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A6-44AE-A70A-BAECFE45CC09}"/>
              </c:ext>
            </c:extLst>
          </c:dPt>
          <c:dLbls>
            <c:dLbl>
              <c:idx val="0"/>
              <c:layout>
                <c:manualLayout>
                  <c:x val="-0.12673231209388125"/>
                  <c:y val="0.2247140680385312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ABD94D1-EF79-4666-9778-BEDC79712CA1}" type="VALUE">
                      <a:rPr lang="en-US" sz="1800" b="1" smtClean="0">
                        <a:solidFill>
                          <a:schemeClr val="bg1"/>
                        </a:solidFill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800" b="1">
                      <a:solidFill>
                        <a:schemeClr val="bg1"/>
                      </a:solidFill>
                    </a:endParaRPr>
                  </a:p>
                  <a:p>
                    <a:pPr>
                      <a:defRPr sz="1800">
                        <a:solidFill>
                          <a:schemeClr val="bg1"/>
                        </a:solidFill>
                      </a:defRPr>
                    </a:pPr>
                    <a:r>
                      <a:rPr lang="en-US" sz="1800">
                        <a:solidFill>
                          <a:schemeClr val="bg1"/>
                        </a:solidFill>
                      </a:rPr>
                      <a:t>&lt;3%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DA6-44AE-A70A-BAECFE45CC09}"/>
                </c:ext>
              </c:extLst>
            </c:dLbl>
            <c:dLbl>
              <c:idx val="1"/>
              <c:layout>
                <c:manualLayout>
                  <c:x val="-0.16652467322023481"/>
                  <c:y val="-0.224775160997916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1D0F955-8B92-4CDF-B651-C7A3CF02D069}" type="VALUE">
                      <a:rPr lang="en-US" sz="1800" b="1" smtClean="0">
                        <a:solidFill>
                          <a:schemeClr val="bg1"/>
                        </a:solidFill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800" b="1">
                      <a:solidFill>
                        <a:schemeClr val="bg1"/>
                      </a:solidFill>
                    </a:endParaRPr>
                  </a:p>
                  <a:p>
                    <a:pPr>
                      <a:defRPr sz="1800">
                        <a:solidFill>
                          <a:schemeClr val="bg1"/>
                        </a:solidFill>
                      </a:defRPr>
                    </a:pPr>
                    <a:r>
                      <a:rPr lang="en-US" sz="1800">
                        <a:solidFill>
                          <a:schemeClr val="bg1"/>
                        </a:solidFill>
                      </a:rPr>
                      <a:t>3.00-3.99%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DA6-44AE-A70A-BAECFE45CC09}"/>
                </c:ext>
              </c:extLst>
            </c:dLbl>
            <c:dLbl>
              <c:idx val="2"/>
              <c:layout>
                <c:manualLayout>
                  <c:x val="0.15268573983396902"/>
                  <c:y val="-0.2131070399383067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65FD59E-26F2-41E6-851B-4682CE821525}" type="VALUE">
                      <a:rPr lang="en-US" sz="1800" b="1" smtClean="0">
                        <a:solidFill>
                          <a:schemeClr val="bg1"/>
                        </a:solidFill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800" b="1">
                      <a:solidFill>
                        <a:schemeClr val="bg1"/>
                      </a:solidFill>
                    </a:endParaRPr>
                  </a:p>
                  <a:p>
                    <a:pPr>
                      <a:defRPr sz="1800">
                        <a:solidFill>
                          <a:schemeClr val="bg1"/>
                        </a:solidFill>
                      </a:defRPr>
                    </a:pPr>
                    <a:r>
                      <a:rPr lang="en-US" sz="1800">
                        <a:solidFill>
                          <a:schemeClr val="bg1"/>
                        </a:solidFill>
                      </a:rPr>
                      <a:t>4.00-4.99%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DA6-44AE-A70A-BAECFE45CC09}"/>
                </c:ext>
              </c:extLst>
            </c:dLbl>
            <c:dLbl>
              <c:idx val="3"/>
              <c:layout>
                <c:manualLayout>
                  <c:x val="0.16394123546943004"/>
                  <c:y val="2.231288220093622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B76DF64-C2B5-4F09-A787-E525F0050E21}" type="VALUE">
                      <a:rPr lang="en-US" sz="1600" b="1" smtClean="0">
                        <a:solidFill>
                          <a:schemeClr val="bg1"/>
                        </a:solidFill>
                      </a:rPr>
                      <a:pPr>
                        <a:defRPr sz="16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600" b="1">
                      <a:solidFill>
                        <a:schemeClr val="bg1"/>
                      </a:solidFill>
                    </a:endParaRPr>
                  </a:p>
                  <a:p>
                    <a:pPr>
                      <a:defRPr sz="1600">
                        <a:solidFill>
                          <a:schemeClr val="bg1"/>
                        </a:solidFill>
                      </a:defRPr>
                    </a:pPr>
                    <a:r>
                      <a:rPr lang="en-US">
                        <a:solidFill>
                          <a:schemeClr val="bg1"/>
                        </a:solidFill>
                      </a:rPr>
                      <a:t>5.00-5.99%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DA6-44AE-A70A-BAECFE45CC09}"/>
                </c:ext>
              </c:extLst>
            </c:dLbl>
            <c:dLbl>
              <c:idx val="4"/>
              <c:layout>
                <c:manualLayout>
                  <c:x val="0.13184228683328286"/>
                  <c:y val="0.2179109910531256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4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D49C77A-C922-4E1B-B3C4-75A6099575F6}" type="VALUE">
                      <a:rPr lang="en-US" sz="2400" b="1" smtClean="0">
                        <a:solidFill>
                          <a:schemeClr val="tx1"/>
                        </a:solidFill>
                      </a:rPr>
                      <a:pPr>
                        <a:defRPr sz="2400"/>
                      </a:pPr>
                      <a:t>[VALUE]</a:t>
                    </a:fld>
                    <a:endParaRPr lang="en-US" sz="2400" b="1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2400"/>
                    </a:pPr>
                    <a:r>
                      <a:rPr lang="en-US" sz="2400" dirty="0">
                        <a:solidFill>
                          <a:schemeClr val="tx1"/>
                        </a:solidFill>
                      </a:rPr>
                      <a:t>≥ 6.00%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DA6-44AE-A70A-BAECFE45CC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&lt; 3% </c:v>
                </c:pt>
                <c:pt idx="1">
                  <c:v>3.00-3.99%</c:v>
                </c:pt>
                <c:pt idx="2">
                  <c:v>4.00-4.99%</c:v>
                </c:pt>
                <c:pt idx="3">
                  <c:v>5.00-5.99%</c:v>
                </c:pt>
                <c:pt idx="4">
                  <c:v>≥ 6.00%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0.20699999999999999</c:v>
                </c:pt>
                <c:pt idx="1">
                  <c:v>0.32700000000000001</c:v>
                </c:pt>
                <c:pt idx="2">
                  <c:v>0.17899999999999999</c:v>
                </c:pt>
                <c:pt idx="3">
                  <c:v>9.9000000000000005E-2</c:v>
                </c:pt>
                <c:pt idx="4">
                  <c:v>0.188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A6-44AE-A70A-BAECFE45C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89604268050087E-2"/>
          <c:y val="0.10345316997109645"/>
          <c:w val="0.93624013185785215"/>
          <c:h val="0.7787495503443124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Owners' Equity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01"/>
              <c:layout>
                <c:manualLayout>
                  <c:x val="-1.7932537603704154E-16"/>
                  <c:y val="-3.725741035852399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35.8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51A-4740-8A35-523C7EDC37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Sheet1!$A$2:$A$103</c:f>
              <c:strCache>
                <c:ptCount val="102"/>
                <c:pt idx="0">
                  <c:v>Q1 2000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Q1 2001</c:v>
                </c:pt>
                <c:pt idx="5">
                  <c:v>Q2</c:v>
                </c:pt>
                <c:pt idx="6">
                  <c:v>Q3</c:v>
                </c:pt>
                <c:pt idx="7">
                  <c:v>Q4</c:v>
                </c:pt>
                <c:pt idx="8">
                  <c:v>Q1 2002</c:v>
                </c:pt>
                <c:pt idx="9">
                  <c:v>Q2</c:v>
                </c:pt>
                <c:pt idx="10">
                  <c:v>Q3</c:v>
                </c:pt>
                <c:pt idx="11">
                  <c:v>Q4</c:v>
                </c:pt>
                <c:pt idx="12">
                  <c:v>Q1 2003</c:v>
                </c:pt>
                <c:pt idx="13">
                  <c:v>Q2</c:v>
                </c:pt>
                <c:pt idx="14">
                  <c:v>Q3</c:v>
                </c:pt>
                <c:pt idx="15">
                  <c:v>Q4</c:v>
                </c:pt>
                <c:pt idx="16">
                  <c:v>Q1 2004</c:v>
                </c:pt>
                <c:pt idx="17">
                  <c:v>Q2</c:v>
                </c:pt>
                <c:pt idx="18">
                  <c:v>Q3</c:v>
                </c:pt>
                <c:pt idx="19">
                  <c:v>Q4</c:v>
                </c:pt>
                <c:pt idx="20">
                  <c:v>Q1 2005</c:v>
                </c:pt>
                <c:pt idx="21">
                  <c:v>Q2</c:v>
                </c:pt>
                <c:pt idx="22">
                  <c:v>Q3</c:v>
                </c:pt>
                <c:pt idx="23">
                  <c:v>Q4</c:v>
                </c:pt>
                <c:pt idx="24">
                  <c:v>Q1 2006</c:v>
                </c:pt>
                <c:pt idx="25">
                  <c:v>Q2</c:v>
                </c:pt>
                <c:pt idx="26">
                  <c:v>Q3</c:v>
                </c:pt>
                <c:pt idx="27">
                  <c:v>Q4</c:v>
                </c:pt>
                <c:pt idx="28">
                  <c:v>Q1 2007</c:v>
                </c:pt>
                <c:pt idx="29">
                  <c:v>Q2</c:v>
                </c:pt>
                <c:pt idx="30">
                  <c:v>Q3</c:v>
                </c:pt>
                <c:pt idx="31">
                  <c:v>Q4</c:v>
                </c:pt>
                <c:pt idx="32">
                  <c:v>Q1 2008</c:v>
                </c:pt>
                <c:pt idx="33">
                  <c:v>Q2</c:v>
                </c:pt>
                <c:pt idx="34">
                  <c:v>Q3</c:v>
                </c:pt>
                <c:pt idx="35">
                  <c:v>Q4</c:v>
                </c:pt>
                <c:pt idx="36">
                  <c:v>Q1 2009</c:v>
                </c:pt>
                <c:pt idx="37">
                  <c:v>Q2</c:v>
                </c:pt>
                <c:pt idx="38">
                  <c:v>Q3</c:v>
                </c:pt>
                <c:pt idx="39">
                  <c:v>Q4</c:v>
                </c:pt>
                <c:pt idx="40">
                  <c:v>Q1 2010</c:v>
                </c:pt>
                <c:pt idx="41">
                  <c:v>Q2</c:v>
                </c:pt>
                <c:pt idx="42">
                  <c:v>Q3</c:v>
                </c:pt>
                <c:pt idx="43">
                  <c:v>Q4</c:v>
                </c:pt>
                <c:pt idx="44">
                  <c:v>Q1 2011</c:v>
                </c:pt>
                <c:pt idx="45">
                  <c:v>Q2</c:v>
                </c:pt>
                <c:pt idx="46">
                  <c:v>Q3</c:v>
                </c:pt>
                <c:pt idx="47">
                  <c:v>Q4</c:v>
                </c:pt>
                <c:pt idx="48">
                  <c:v>Q1 2012</c:v>
                </c:pt>
                <c:pt idx="49">
                  <c:v>Q2</c:v>
                </c:pt>
                <c:pt idx="50">
                  <c:v>Q3</c:v>
                </c:pt>
                <c:pt idx="51">
                  <c:v>Q4</c:v>
                </c:pt>
                <c:pt idx="52">
                  <c:v>Q1 2013</c:v>
                </c:pt>
                <c:pt idx="53">
                  <c:v>Q2</c:v>
                </c:pt>
                <c:pt idx="54">
                  <c:v>Q3</c:v>
                </c:pt>
                <c:pt idx="55">
                  <c:v>Q4</c:v>
                </c:pt>
                <c:pt idx="56">
                  <c:v>Q1 2014</c:v>
                </c:pt>
                <c:pt idx="57">
                  <c:v>Q2</c:v>
                </c:pt>
                <c:pt idx="58">
                  <c:v>Q3</c:v>
                </c:pt>
                <c:pt idx="59">
                  <c:v>Q4</c:v>
                </c:pt>
                <c:pt idx="60">
                  <c:v>Q1 2015</c:v>
                </c:pt>
                <c:pt idx="61">
                  <c:v>Q2</c:v>
                </c:pt>
                <c:pt idx="62">
                  <c:v>Q3</c:v>
                </c:pt>
                <c:pt idx="63">
                  <c:v>Q4</c:v>
                </c:pt>
                <c:pt idx="64">
                  <c:v>Q1 2016</c:v>
                </c:pt>
                <c:pt idx="65">
                  <c:v>Q2</c:v>
                </c:pt>
                <c:pt idx="66">
                  <c:v>Q3</c:v>
                </c:pt>
                <c:pt idx="67">
                  <c:v>Q4</c:v>
                </c:pt>
                <c:pt idx="68">
                  <c:v>Q1 2017</c:v>
                </c:pt>
                <c:pt idx="69">
                  <c:v>Q2</c:v>
                </c:pt>
                <c:pt idx="70">
                  <c:v>Q3</c:v>
                </c:pt>
                <c:pt idx="71">
                  <c:v>Q4</c:v>
                </c:pt>
                <c:pt idx="72">
                  <c:v>Q1 2018</c:v>
                </c:pt>
                <c:pt idx="73">
                  <c:v>Q2</c:v>
                </c:pt>
                <c:pt idx="74">
                  <c:v>Q3</c:v>
                </c:pt>
                <c:pt idx="75">
                  <c:v>Q4</c:v>
                </c:pt>
                <c:pt idx="76">
                  <c:v>Q1 2019</c:v>
                </c:pt>
                <c:pt idx="77">
                  <c:v>Q2</c:v>
                </c:pt>
                <c:pt idx="78">
                  <c:v>Q3</c:v>
                </c:pt>
                <c:pt idx="79">
                  <c:v>Q4</c:v>
                </c:pt>
                <c:pt idx="80">
                  <c:v>Q1 2020</c:v>
                </c:pt>
                <c:pt idx="81">
                  <c:v>Q2</c:v>
                </c:pt>
                <c:pt idx="82">
                  <c:v>Q3</c:v>
                </c:pt>
                <c:pt idx="83">
                  <c:v>Q4</c:v>
                </c:pt>
                <c:pt idx="84">
                  <c:v>Q1 2021</c:v>
                </c:pt>
                <c:pt idx="85">
                  <c:v>Q2</c:v>
                </c:pt>
                <c:pt idx="86">
                  <c:v>Q3</c:v>
                </c:pt>
                <c:pt idx="87">
                  <c:v>Q4</c:v>
                </c:pt>
                <c:pt idx="88">
                  <c:v>Q1 2022</c:v>
                </c:pt>
                <c:pt idx="89">
                  <c:v>Q2</c:v>
                </c:pt>
                <c:pt idx="90">
                  <c:v>Q3</c:v>
                </c:pt>
                <c:pt idx="91">
                  <c:v>Q4</c:v>
                </c:pt>
                <c:pt idx="92">
                  <c:v>Q1 2023</c:v>
                </c:pt>
                <c:pt idx="93">
                  <c:v>Q2</c:v>
                </c:pt>
                <c:pt idx="94">
                  <c:v>Q3</c:v>
                </c:pt>
                <c:pt idx="95">
                  <c:v>Q4</c:v>
                </c:pt>
                <c:pt idx="96">
                  <c:v>Q1 2024</c:v>
                </c:pt>
                <c:pt idx="97">
                  <c:v>Q2</c:v>
                </c:pt>
                <c:pt idx="98">
                  <c:v>Q3</c:v>
                </c:pt>
                <c:pt idx="99">
                  <c:v>Q4</c:v>
                </c:pt>
                <c:pt idx="100">
                  <c:v>Q1 2025</c:v>
                </c:pt>
                <c:pt idx="101">
                  <c:v>Q2</c:v>
                </c:pt>
              </c:strCache>
            </c:strRef>
          </c:cat>
          <c:val>
            <c:numRef>
              <c:f>Sheet1!$B$2:$B$103</c:f>
              <c:numCache>
                <c:formatCode>General</c:formatCode>
                <c:ptCount val="102"/>
                <c:pt idx="0">
                  <c:v>7104.3850000000002</c:v>
                </c:pt>
                <c:pt idx="1">
                  <c:v>7441.4830000000002</c:v>
                </c:pt>
                <c:pt idx="2">
                  <c:v>7730.8980000000001</c:v>
                </c:pt>
                <c:pt idx="3">
                  <c:v>8028.8689999999997</c:v>
                </c:pt>
                <c:pt idx="4">
                  <c:v>8648.11</c:v>
                </c:pt>
                <c:pt idx="5">
                  <c:v>8875.3459999999995</c:v>
                </c:pt>
                <c:pt idx="6">
                  <c:v>9105.7459999999992</c:v>
                </c:pt>
                <c:pt idx="7">
                  <c:v>9338.6659999999993</c:v>
                </c:pt>
                <c:pt idx="8">
                  <c:v>9579.0110000000004</c:v>
                </c:pt>
                <c:pt idx="9">
                  <c:v>9757.59</c:v>
                </c:pt>
                <c:pt idx="10">
                  <c:v>9929.8490000000002</c:v>
                </c:pt>
                <c:pt idx="11">
                  <c:v>10099.486000000001</c:v>
                </c:pt>
                <c:pt idx="12">
                  <c:v>10304.031000000001</c:v>
                </c:pt>
                <c:pt idx="13">
                  <c:v>10447.56</c:v>
                </c:pt>
                <c:pt idx="14">
                  <c:v>10620.532999999999</c:v>
                </c:pt>
                <c:pt idx="15">
                  <c:v>10843.775</c:v>
                </c:pt>
                <c:pt idx="16">
                  <c:v>11359.351000000001</c:v>
                </c:pt>
                <c:pt idx="17">
                  <c:v>11702.361999999999</c:v>
                </c:pt>
                <c:pt idx="18">
                  <c:v>12185.929</c:v>
                </c:pt>
                <c:pt idx="19">
                  <c:v>12625.791999999999</c:v>
                </c:pt>
                <c:pt idx="20">
                  <c:v>13064.376</c:v>
                </c:pt>
                <c:pt idx="21">
                  <c:v>13474.44</c:v>
                </c:pt>
                <c:pt idx="22">
                  <c:v>13954.593999999999</c:v>
                </c:pt>
                <c:pt idx="23">
                  <c:v>14371.44</c:v>
                </c:pt>
                <c:pt idx="24">
                  <c:v>14156.107</c:v>
                </c:pt>
                <c:pt idx="25">
                  <c:v>14229.333000000001</c:v>
                </c:pt>
                <c:pt idx="26">
                  <c:v>14264.264999999999</c:v>
                </c:pt>
                <c:pt idx="27">
                  <c:v>14192.981</c:v>
                </c:pt>
                <c:pt idx="28">
                  <c:v>13744.066999999999</c:v>
                </c:pt>
                <c:pt idx="29">
                  <c:v>13441.62</c:v>
                </c:pt>
                <c:pt idx="30">
                  <c:v>13077.498</c:v>
                </c:pt>
                <c:pt idx="31">
                  <c:v>12641.871999999999</c:v>
                </c:pt>
                <c:pt idx="32">
                  <c:v>11884.823</c:v>
                </c:pt>
                <c:pt idx="33">
                  <c:v>11341.2</c:v>
                </c:pt>
                <c:pt idx="34">
                  <c:v>10815.246999999999</c:v>
                </c:pt>
                <c:pt idx="35">
                  <c:v>10345.174000000001</c:v>
                </c:pt>
                <c:pt idx="36">
                  <c:v>9819.0360000000001</c:v>
                </c:pt>
                <c:pt idx="37">
                  <c:v>9425.7039999999997</c:v>
                </c:pt>
                <c:pt idx="38">
                  <c:v>9174.0139999999992</c:v>
                </c:pt>
                <c:pt idx="39">
                  <c:v>9003.6740000000009</c:v>
                </c:pt>
                <c:pt idx="40">
                  <c:v>9031.7659999999996</c:v>
                </c:pt>
                <c:pt idx="41">
                  <c:v>9019.3389999999999</c:v>
                </c:pt>
                <c:pt idx="42">
                  <c:v>8952.1610000000001</c:v>
                </c:pt>
                <c:pt idx="43">
                  <c:v>8856.4609999999993</c:v>
                </c:pt>
                <c:pt idx="44">
                  <c:v>8566.1730000000007</c:v>
                </c:pt>
                <c:pt idx="45">
                  <c:v>8518.3950000000004</c:v>
                </c:pt>
                <c:pt idx="46">
                  <c:v>8485.6650000000009</c:v>
                </c:pt>
                <c:pt idx="47">
                  <c:v>8370.2330000000002</c:v>
                </c:pt>
                <c:pt idx="48">
                  <c:v>8250.5920000000006</c:v>
                </c:pt>
                <c:pt idx="49">
                  <c:v>8503.26</c:v>
                </c:pt>
                <c:pt idx="50">
                  <c:v>8793.3539999999994</c:v>
                </c:pt>
                <c:pt idx="51">
                  <c:v>9029.2900000000009</c:v>
                </c:pt>
                <c:pt idx="52">
                  <c:v>9487.5789999999997</c:v>
                </c:pt>
                <c:pt idx="53">
                  <c:v>10025.611000000001</c:v>
                </c:pt>
                <c:pt idx="54">
                  <c:v>10534.481</c:v>
                </c:pt>
                <c:pt idx="55">
                  <c:v>10890.657999999999</c:v>
                </c:pt>
                <c:pt idx="56">
                  <c:v>11228.573</c:v>
                </c:pt>
                <c:pt idx="57">
                  <c:v>11671.311</c:v>
                </c:pt>
                <c:pt idx="58">
                  <c:v>12059.781000000001</c:v>
                </c:pt>
                <c:pt idx="59">
                  <c:v>12304.245999999999</c:v>
                </c:pt>
                <c:pt idx="60">
                  <c:v>12668.174999999999</c:v>
                </c:pt>
                <c:pt idx="61">
                  <c:v>13078.897000000001</c:v>
                </c:pt>
                <c:pt idx="62">
                  <c:v>13477.62</c:v>
                </c:pt>
                <c:pt idx="63">
                  <c:v>13743.008</c:v>
                </c:pt>
                <c:pt idx="64">
                  <c:v>14027.701999999999</c:v>
                </c:pt>
                <c:pt idx="65">
                  <c:v>14516.705</c:v>
                </c:pt>
                <c:pt idx="66">
                  <c:v>14956.548000000001</c:v>
                </c:pt>
                <c:pt idx="67">
                  <c:v>15310.825999999999</c:v>
                </c:pt>
                <c:pt idx="68">
                  <c:v>15681.24</c:v>
                </c:pt>
                <c:pt idx="69">
                  <c:v>16136.262000000001</c:v>
                </c:pt>
                <c:pt idx="70">
                  <c:v>16562.821</c:v>
                </c:pt>
                <c:pt idx="71">
                  <c:v>16892.03</c:v>
                </c:pt>
                <c:pt idx="72">
                  <c:v>17482.865000000002</c:v>
                </c:pt>
                <c:pt idx="73">
                  <c:v>17796.134999999998</c:v>
                </c:pt>
                <c:pt idx="74">
                  <c:v>18058.856</c:v>
                </c:pt>
                <c:pt idx="75">
                  <c:v>18266.842000000001</c:v>
                </c:pt>
                <c:pt idx="76">
                  <c:v>18733.225999999999</c:v>
                </c:pt>
                <c:pt idx="77">
                  <c:v>19028.669000000002</c:v>
                </c:pt>
                <c:pt idx="78">
                  <c:v>19224.542000000001</c:v>
                </c:pt>
                <c:pt idx="79">
                  <c:v>19501.830999999998</c:v>
                </c:pt>
                <c:pt idx="80">
                  <c:v>20113.512999999999</c:v>
                </c:pt>
                <c:pt idx="81">
                  <c:v>20784.762999999999</c:v>
                </c:pt>
                <c:pt idx="82">
                  <c:v>21403.763999999999</c:v>
                </c:pt>
                <c:pt idx="83">
                  <c:v>22232.025000000001</c:v>
                </c:pt>
                <c:pt idx="84">
                  <c:v>23408.506000000001</c:v>
                </c:pt>
                <c:pt idx="85">
                  <c:v>25147.653999999999</c:v>
                </c:pt>
                <c:pt idx="86">
                  <c:v>26631.38</c:v>
                </c:pt>
                <c:pt idx="87">
                  <c:v>27110.743999999999</c:v>
                </c:pt>
                <c:pt idx="88">
                  <c:v>30523.147000000001</c:v>
                </c:pt>
                <c:pt idx="89">
                  <c:v>32539.366000000002</c:v>
                </c:pt>
                <c:pt idx="90">
                  <c:v>31034.236000000001</c:v>
                </c:pt>
                <c:pt idx="91">
                  <c:v>29963.415000000001</c:v>
                </c:pt>
                <c:pt idx="92">
                  <c:v>29849.377</c:v>
                </c:pt>
                <c:pt idx="93">
                  <c:v>31971.550999999999</c:v>
                </c:pt>
                <c:pt idx="94">
                  <c:v>32361.25</c:v>
                </c:pt>
                <c:pt idx="95">
                  <c:v>31902.842000000001</c:v>
                </c:pt>
                <c:pt idx="96">
                  <c:v>33856.360999999997</c:v>
                </c:pt>
                <c:pt idx="97">
                  <c:v>35551.343999999997</c:v>
                </c:pt>
                <c:pt idx="98">
                  <c:v>35224.618000000002</c:v>
                </c:pt>
                <c:pt idx="99">
                  <c:v>34717.786</c:v>
                </c:pt>
                <c:pt idx="100">
                  <c:v>34569.11</c:v>
                </c:pt>
                <c:pt idx="101">
                  <c:v>35782.769999999997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10-4371-BAD1-69F388AFC7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Home Mortgage Liability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01"/>
              <c:layout>
                <c:manualLayout>
                  <c:x val="-1.7932537603704154E-16"/>
                  <c:y val="-2.927367956741171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13.6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51A-4740-8A35-523C7EDC37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Sheet1!$A$2:$A$103</c:f>
              <c:strCache>
                <c:ptCount val="102"/>
                <c:pt idx="0">
                  <c:v>Q1 2000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Q1 2001</c:v>
                </c:pt>
                <c:pt idx="5">
                  <c:v>Q2</c:v>
                </c:pt>
                <c:pt idx="6">
                  <c:v>Q3</c:v>
                </c:pt>
                <c:pt idx="7">
                  <c:v>Q4</c:v>
                </c:pt>
                <c:pt idx="8">
                  <c:v>Q1 2002</c:v>
                </c:pt>
                <c:pt idx="9">
                  <c:v>Q2</c:v>
                </c:pt>
                <c:pt idx="10">
                  <c:v>Q3</c:v>
                </c:pt>
                <c:pt idx="11">
                  <c:v>Q4</c:v>
                </c:pt>
                <c:pt idx="12">
                  <c:v>Q1 2003</c:v>
                </c:pt>
                <c:pt idx="13">
                  <c:v>Q2</c:v>
                </c:pt>
                <c:pt idx="14">
                  <c:v>Q3</c:v>
                </c:pt>
                <c:pt idx="15">
                  <c:v>Q4</c:v>
                </c:pt>
                <c:pt idx="16">
                  <c:v>Q1 2004</c:v>
                </c:pt>
                <c:pt idx="17">
                  <c:v>Q2</c:v>
                </c:pt>
                <c:pt idx="18">
                  <c:v>Q3</c:v>
                </c:pt>
                <c:pt idx="19">
                  <c:v>Q4</c:v>
                </c:pt>
                <c:pt idx="20">
                  <c:v>Q1 2005</c:v>
                </c:pt>
                <c:pt idx="21">
                  <c:v>Q2</c:v>
                </c:pt>
                <c:pt idx="22">
                  <c:v>Q3</c:v>
                </c:pt>
                <c:pt idx="23">
                  <c:v>Q4</c:v>
                </c:pt>
                <c:pt idx="24">
                  <c:v>Q1 2006</c:v>
                </c:pt>
                <c:pt idx="25">
                  <c:v>Q2</c:v>
                </c:pt>
                <c:pt idx="26">
                  <c:v>Q3</c:v>
                </c:pt>
                <c:pt idx="27">
                  <c:v>Q4</c:v>
                </c:pt>
                <c:pt idx="28">
                  <c:v>Q1 2007</c:v>
                </c:pt>
                <c:pt idx="29">
                  <c:v>Q2</c:v>
                </c:pt>
                <c:pt idx="30">
                  <c:v>Q3</c:v>
                </c:pt>
                <c:pt idx="31">
                  <c:v>Q4</c:v>
                </c:pt>
                <c:pt idx="32">
                  <c:v>Q1 2008</c:v>
                </c:pt>
                <c:pt idx="33">
                  <c:v>Q2</c:v>
                </c:pt>
                <c:pt idx="34">
                  <c:v>Q3</c:v>
                </c:pt>
                <c:pt idx="35">
                  <c:v>Q4</c:v>
                </c:pt>
                <c:pt idx="36">
                  <c:v>Q1 2009</c:v>
                </c:pt>
                <c:pt idx="37">
                  <c:v>Q2</c:v>
                </c:pt>
                <c:pt idx="38">
                  <c:v>Q3</c:v>
                </c:pt>
                <c:pt idx="39">
                  <c:v>Q4</c:v>
                </c:pt>
                <c:pt idx="40">
                  <c:v>Q1 2010</c:v>
                </c:pt>
                <c:pt idx="41">
                  <c:v>Q2</c:v>
                </c:pt>
                <c:pt idx="42">
                  <c:v>Q3</c:v>
                </c:pt>
                <c:pt idx="43">
                  <c:v>Q4</c:v>
                </c:pt>
                <c:pt idx="44">
                  <c:v>Q1 2011</c:v>
                </c:pt>
                <c:pt idx="45">
                  <c:v>Q2</c:v>
                </c:pt>
                <c:pt idx="46">
                  <c:v>Q3</c:v>
                </c:pt>
                <c:pt idx="47">
                  <c:v>Q4</c:v>
                </c:pt>
                <c:pt idx="48">
                  <c:v>Q1 2012</c:v>
                </c:pt>
                <c:pt idx="49">
                  <c:v>Q2</c:v>
                </c:pt>
                <c:pt idx="50">
                  <c:v>Q3</c:v>
                </c:pt>
                <c:pt idx="51">
                  <c:v>Q4</c:v>
                </c:pt>
                <c:pt idx="52">
                  <c:v>Q1 2013</c:v>
                </c:pt>
                <c:pt idx="53">
                  <c:v>Q2</c:v>
                </c:pt>
                <c:pt idx="54">
                  <c:v>Q3</c:v>
                </c:pt>
                <c:pt idx="55">
                  <c:v>Q4</c:v>
                </c:pt>
                <c:pt idx="56">
                  <c:v>Q1 2014</c:v>
                </c:pt>
                <c:pt idx="57">
                  <c:v>Q2</c:v>
                </c:pt>
                <c:pt idx="58">
                  <c:v>Q3</c:v>
                </c:pt>
                <c:pt idx="59">
                  <c:v>Q4</c:v>
                </c:pt>
                <c:pt idx="60">
                  <c:v>Q1 2015</c:v>
                </c:pt>
                <c:pt idx="61">
                  <c:v>Q2</c:v>
                </c:pt>
                <c:pt idx="62">
                  <c:v>Q3</c:v>
                </c:pt>
                <c:pt idx="63">
                  <c:v>Q4</c:v>
                </c:pt>
                <c:pt idx="64">
                  <c:v>Q1 2016</c:v>
                </c:pt>
                <c:pt idx="65">
                  <c:v>Q2</c:v>
                </c:pt>
                <c:pt idx="66">
                  <c:v>Q3</c:v>
                </c:pt>
                <c:pt idx="67">
                  <c:v>Q4</c:v>
                </c:pt>
                <c:pt idx="68">
                  <c:v>Q1 2017</c:v>
                </c:pt>
                <c:pt idx="69">
                  <c:v>Q2</c:v>
                </c:pt>
                <c:pt idx="70">
                  <c:v>Q3</c:v>
                </c:pt>
                <c:pt idx="71">
                  <c:v>Q4</c:v>
                </c:pt>
                <c:pt idx="72">
                  <c:v>Q1 2018</c:v>
                </c:pt>
                <c:pt idx="73">
                  <c:v>Q2</c:v>
                </c:pt>
                <c:pt idx="74">
                  <c:v>Q3</c:v>
                </c:pt>
                <c:pt idx="75">
                  <c:v>Q4</c:v>
                </c:pt>
                <c:pt idx="76">
                  <c:v>Q1 2019</c:v>
                </c:pt>
                <c:pt idx="77">
                  <c:v>Q2</c:v>
                </c:pt>
                <c:pt idx="78">
                  <c:v>Q3</c:v>
                </c:pt>
                <c:pt idx="79">
                  <c:v>Q4</c:v>
                </c:pt>
                <c:pt idx="80">
                  <c:v>Q1 2020</c:v>
                </c:pt>
                <c:pt idx="81">
                  <c:v>Q2</c:v>
                </c:pt>
                <c:pt idx="82">
                  <c:v>Q3</c:v>
                </c:pt>
                <c:pt idx="83">
                  <c:v>Q4</c:v>
                </c:pt>
                <c:pt idx="84">
                  <c:v>Q1 2021</c:v>
                </c:pt>
                <c:pt idx="85">
                  <c:v>Q2</c:v>
                </c:pt>
                <c:pt idx="86">
                  <c:v>Q3</c:v>
                </c:pt>
                <c:pt idx="87">
                  <c:v>Q4</c:v>
                </c:pt>
                <c:pt idx="88">
                  <c:v>Q1 2022</c:v>
                </c:pt>
                <c:pt idx="89">
                  <c:v>Q2</c:v>
                </c:pt>
                <c:pt idx="90">
                  <c:v>Q3</c:v>
                </c:pt>
                <c:pt idx="91">
                  <c:v>Q4</c:v>
                </c:pt>
                <c:pt idx="92">
                  <c:v>Q1 2023</c:v>
                </c:pt>
                <c:pt idx="93">
                  <c:v>Q2</c:v>
                </c:pt>
                <c:pt idx="94">
                  <c:v>Q3</c:v>
                </c:pt>
                <c:pt idx="95">
                  <c:v>Q4</c:v>
                </c:pt>
                <c:pt idx="96">
                  <c:v>Q1 2024</c:v>
                </c:pt>
                <c:pt idx="97">
                  <c:v>Q2</c:v>
                </c:pt>
                <c:pt idx="98">
                  <c:v>Q3</c:v>
                </c:pt>
                <c:pt idx="99">
                  <c:v>Q4</c:v>
                </c:pt>
                <c:pt idx="100">
                  <c:v>Q1 2025</c:v>
                </c:pt>
                <c:pt idx="101">
                  <c:v>Q2</c:v>
                </c:pt>
              </c:strCache>
            </c:strRef>
          </c:cat>
          <c:val>
            <c:numRef>
              <c:f>Sheet1!$C$2:$C$103</c:f>
              <c:numCache>
                <c:formatCode>0.000</c:formatCode>
                <c:ptCount val="102"/>
                <c:pt idx="0">
                  <c:v>4513.835</c:v>
                </c:pt>
                <c:pt idx="1">
                  <c:v>4609.3980000000001</c:v>
                </c:pt>
                <c:pt idx="2">
                  <c:v>4708.9390000000003</c:v>
                </c:pt>
                <c:pt idx="3">
                  <c:v>4805.2269999999999</c:v>
                </c:pt>
                <c:pt idx="4">
                  <c:v>4918.5860000000002</c:v>
                </c:pt>
                <c:pt idx="5">
                  <c:v>5061.8329999999996</c:v>
                </c:pt>
                <c:pt idx="6">
                  <c:v>5204.3069999999998</c:v>
                </c:pt>
                <c:pt idx="7">
                  <c:v>5311.7849999999999</c:v>
                </c:pt>
                <c:pt idx="8">
                  <c:v>5475.22</c:v>
                </c:pt>
                <c:pt idx="9">
                  <c:v>5618.3410000000003</c:v>
                </c:pt>
                <c:pt idx="10">
                  <c:v>5805.268</c:v>
                </c:pt>
                <c:pt idx="11">
                  <c:v>6016.3130000000001</c:v>
                </c:pt>
                <c:pt idx="12">
                  <c:v>6191.6310000000003</c:v>
                </c:pt>
                <c:pt idx="13">
                  <c:v>6423.5240000000003</c:v>
                </c:pt>
                <c:pt idx="14">
                  <c:v>6661.9139999999998</c:v>
                </c:pt>
                <c:pt idx="15">
                  <c:v>6898.93</c:v>
                </c:pt>
                <c:pt idx="16">
                  <c:v>7083.9570000000003</c:v>
                </c:pt>
                <c:pt idx="17">
                  <c:v>7332.3339999999998</c:v>
                </c:pt>
                <c:pt idx="18">
                  <c:v>7577.3450000000003</c:v>
                </c:pt>
                <c:pt idx="19">
                  <c:v>7841.7389999999996</c:v>
                </c:pt>
                <c:pt idx="20">
                  <c:v>8061.0169999999998</c:v>
                </c:pt>
                <c:pt idx="21">
                  <c:v>8346.5020000000004</c:v>
                </c:pt>
                <c:pt idx="22">
                  <c:v>8633.3639999999996</c:v>
                </c:pt>
                <c:pt idx="23">
                  <c:v>8920.2240000000002</c:v>
                </c:pt>
                <c:pt idx="24">
                  <c:v>9206.7579999999998</c:v>
                </c:pt>
                <c:pt idx="25">
                  <c:v>9518.6959999999999</c:v>
                </c:pt>
                <c:pt idx="26">
                  <c:v>9754.91</c:v>
                </c:pt>
                <c:pt idx="27">
                  <c:v>9918.1859999999997</c:v>
                </c:pt>
                <c:pt idx="28">
                  <c:v>10102.029</c:v>
                </c:pt>
                <c:pt idx="29">
                  <c:v>10309.347</c:v>
                </c:pt>
                <c:pt idx="30">
                  <c:v>10494.376</c:v>
                </c:pt>
                <c:pt idx="31">
                  <c:v>10602.138999999999</c:v>
                </c:pt>
                <c:pt idx="32">
                  <c:v>10671.557000000001</c:v>
                </c:pt>
                <c:pt idx="33">
                  <c:v>10663.938</c:v>
                </c:pt>
                <c:pt idx="34">
                  <c:v>10638.593999999999</c:v>
                </c:pt>
                <c:pt idx="35">
                  <c:v>10550.45</c:v>
                </c:pt>
                <c:pt idx="36">
                  <c:v>10548.48</c:v>
                </c:pt>
                <c:pt idx="37">
                  <c:v>10530.22</c:v>
                </c:pt>
                <c:pt idx="38">
                  <c:v>10464.621999999999</c:v>
                </c:pt>
                <c:pt idx="39">
                  <c:v>10413.592000000001</c:v>
                </c:pt>
                <c:pt idx="40">
                  <c:v>10289.196</c:v>
                </c:pt>
                <c:pt idx="41">
                  <c:v>10224.127</c:v>
                </c:pt>
                <c:pt idx="42">
                  <c:v>10131.923000000001</c:v>
                </c:pt>
                <c:pt idx="43">
                  <c:v>9964.68</c:v>
                </c:pt>
                <c:pt idx="44">
                  <c:v>9930.7000000000007</c:v>
                </c:pt>
                <c:pt idx="45">
                  <c:v>9871.6309999999994</c:v>
                </c:pt>
                <c:pt idx="46">
                  <c:v>9799.8739999999998</c:v>
                </c:pt>
                <c:pt idx="47">
                  <c:v>9755.7330000000002</c:v>
                </c:pt>
                <c:pt idx="48">
                  <c:v>9696.6020000000008</c:v>
                </c:pt>
                <c:pt idx="49">
                  <c:v>9633.1029999999992</c:v>
                </c:pt>
                <c:pt idx="50">
                  <c:v>9561.0930000000008</c:v>
                </c:pt>
                <c:pt idx="51">
                  <c:v>9504.5849999999991</c:v>
                </c:pt>
                <c:pt idx="52">
                  <c:v>9471.2510000000002</c:v>
                </c:pt>
                <c:pt idx="53">
                  <c:v>9431.48</c:v>
                </c:pt>
                <c:pt idx="54">
                  <c:v>9414.25</c:v>
                </c:pt>
                <c:pt idx="55">
                  <c:v>9397.1239999999998</c:v>
                </c:pt>
                <c:pt idx="56">
                  <c:v>9375.7000000000007</c:v>
                </c:pt>
                <c:pt idx="57">
                  <c:v>9354.2530000000006</c:v>
                </c:pt>
                <c:pt idx="58">
                  <c:v>9332.1919999999991</c:v>
                </c:pt>
                <c:pt idx="59">
                  <c:v>9341.4670000000006</c:v>
                </c:pt>
                <c:pt idx="60">
                  <c:v>9331.9390000000003</c:v>
                </c:pt>
                <c:pt idx="61">
                  <c:v>9357.3619999999992</c:v>
                </c:pt>
                <c:pt idx="62">
                  <c:v>9374.0030000000006</c:v>
                </c:pt>
                <c:pt idx="63">
                  <c:v>9437.2970000000005</c:v>
                </c:pt>
                <c:pt idx="64">
                  <c:v>9462.0400000000009</c:v>
                </c:pt>
                <c:pt idx="65">
                  <c:v>9499.7369999999992</c:v>
                </c:pt>
                <c:pt idx="66">
                  <c:v>9544.0949999999993</c:v>
                </c:pt>
                <c:pt idx="67">
                  <c:v>9592.0499999999993</c:v>
                </c:pt>
                <c:pt idx="68">
                  <c:v>9665.6579999999994</c:v>
                </c:pt>
                <c:pt idx="69">
                  <c:v>9723.8140000000003</c:v>
                </c:pt>
                <c:pt idx="70">
                  <c:v>9783.7549999999992</c:v>
                </c:pt>
                <c:pt idx="71">
                  <c:v>9854.5040000000008</c:v>
                </c:pt>
                <c:pt idx="72">
                  <c:v>9914.4110000000001</c:v>
                </c:pt>
                <c:pt idx="73">
                  <c:v>9988.59</c:v>
                </c:pt>
                <c:pt idx="74">
                  <c:v>10064.332</c:v>
                </c:pt>
                <c:pt idx="75">
                  <c:v>10119.678</c:v>
                </c:pt>
                <c:pt idx="76">
                  <c:v>10174.982</c:v>
                </c:pt>
                <c:pt idx="77">
                  <c:v>10254.835999999999</c:v>
                </c:pt>
                <c:pt idx="78">
                  <c:v>10327.675999999999</c:v>
                </c:pt>
                <c:pt idx="79">
                  <c:v>10385.68</c:v>
                </c:pt>
                <c:pt idx="80">
                  <c:v>10449.263000000001</c:v>
                </c:pt>
                <c:pt idx="81">
                  <c:v>10502.474</c:v>
                </c:pt>
                <c:pt idx="82">
                  <c:v>10636.612999999999</c:v>
                </c:pt>
                <c:pt idx="83">
                  <c:v>10752.198</c:v>
                </c:pt>
                <c:pt idx="84">
                  <c:v>10892.475</c:v>
                </c:pt>
                <c:pt idx="85">
                  <c:v>11348.944</c:v>
                </c:pt>
                <c:pt idx="86">
                  <c:v>11566.379000000001</c:v>
                </c:pt>
                <c:pt idx="87">
                  <c:v>11792.947</c:v>
                </c:pt>
                <c:pt idx="88">
                  <c:v>12049.205</c:v>
                </c:pt>
                <c:pt idx="89">
                  <c:v>12312.698</c:v>
                </c:pt>
                <c:pt idx="90">
                  <c:v>12507.397000000001</c:v>
                </c:pt>
                <c:pt idx="91">
                  <c:v>12631.424999999999</c:v>
                </c:pt>
                <c:pt idx="92">
                  <c:v>12722.735000000001</c:v>
                </c:pt>
                <c:pt idx="93">
                  <c:v>12818.353999999999</c:v>
                </c:pt>
                <c:pt idx="94">
                  <c:v>12932.526</c:v>
                </c:pt>
                <c:pt idx="95">
                  <c:v>13003.225</c:v>
                </c:pt>
                <c:pt idx="96">
                  <c:v>13067.374</c:v>
                </c:pt>
                <c:pt idx="97">
                  <c:v>13169.218000000001</c:v>
                </c:pt>
                <c:pt idx="98">
                  <c:v>13270.85</c:v>
                </c:pt>
                <c:pt idx="99">
                  <c:v>13343.422</c:v>
                </c:pt>
                <c:pt idx="100" formatCode="General">
                  <c:v>13456.22</c:v>
                </c:pt>
                <c:pt idx="101" formatCode="General">
                  <c:v>13565.14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210-4371-BAD1-69F388AFC7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Real Estate Value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01"/>
              <c:layout>
                <c:manualLayout>
                  <c:x val="-1.7932537603704154E-16"/>
                  <c:y val="-2.661243597037428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49.3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51A-4740-8A35-523C7EDC37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Sheet1!$A$2:$A$103</c:f>
              <c:strCache>
                <c:ptCount val="102"/>
                <c:pt idx="0">
                  <c:v>Q1 2000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Q1 2001</c:v>
                </c:pt>
                <c:pt idx="5">
                  <c:v>Q2</c:v>
                </c:pt>
                <c:pt idx="6">
                  <c:v>Q3</c:v>
                </c:pt>
                <c:pt idx="7">
                  <c:v>Q4</c:v>
                </c:pt>
                <c:pt idx="8">
                  <c:v>Q1 2002</c:v>
                </c:pt>
                <c:pt idx="9">
                  <c:v>Q2</c:v>
                </c:pt>
                <c:pt idx="10">
                  <c:v>Q3</c:v>
                </c:pt>
                <c:pt idx="11">
                  <c:v>Q4</c:v>
                </c:pt>
                <c:pt idx="12">
                  <c:v>Q1 2003</c:v>
                </c:pt>
                <c:pt idx="13">
                  <c:v>Q2</c:v>
                </c:pt>
                <c:pt idx="14">
                  <c:v>Q3</c:v>
                </c:pt>
                <c:pt idx="15">
                  <c:v>Q4</c:v>
                </c:pt>
                <c:pt idx="16">
                  <c:v>Q1 2004</c:v>
                </c:pt>
                <c:pt idx="17">
                  <c:v>Q2</c:v>
                </c:pt>
                <c:pt idx="18">
                  <c:v>Q3</c:v>
                </c:pt>
                <c:pt idx="19">
                  <c:v>Q4</c:v>
                </c:pt>
                <c:pt idx="20">
                  <c:v>Q1 2005</c:v>
                </c:pt>
                <c:pt idx="21">
                  <c:v>Q2</c:v>
                </c:pt>
                <c:pt idx="22">
                  <c:v>Q3</c:v>
                </c:pt>
                <c:pt idx="23">
                  <c:v>Q4</c:v>
                </c:pt>
                <c:pt idx="24">
                  <c:v>Q1 2006</c:v>
                </c:pt>
                <c:pt idx="25">
                  <c:v>Q2</c:v>
                </c:pt>
                <c:pt idx="26">
                  <c:v>Q3</c:v>
                </c:pt>
                <c:pt idx="27">
                  <c:v>Q4</c:v>
                </c:pt>
                <c:pt idx="28">
                  <c:v>Q1 2007</c:v>
                </c:pt>
                <c:pt idx="29">
                  <c:v>Q2</c:v>
                </c:pt>
                <c:pt idx="30">
                  <c:v>Q3</c:v>
                </c:pt>
                <c:pt idx="31">
                  <c:v>Q4</c:v>
                </c:pt>
                <c:pt idx="32">
                  <c:v>Q1 2008</c:v>
                </c:pt>
                <c:pt idx="33">
                  <c:v>Q2</c:v>
                </c:pt>
                <c:pt idx="34">
                  <c:v>Q3</c:v>
                </c:pt>
                <c:pt idx="35">
                  <c:v>Q4</c:v>
                </c:pt>
                <c:pt idx="36">
                  <c:v>Q1 2009</c:v>
                </c:pt>
                <c:pt idx="37">
                  <c:v>Q2</c:v>
                </c:pt>
                <c:pt idx="38">
                  <c:v>Q3</c:v>
                </c:pt>
                <c:pt idx="39">
                  <c:v>Q4</c:v>
                </c:pt>
                <c:pt idx="40">
                  <c:v>Q1 2010</c:v>
                </c:pt>
                <c:pt idx="41">
                  <c:v>Q2</c:v>
                </c:pt>
                <c:pt idx="42">
                  <c:v>Q3</c:v>
                </c:pt>
                <c:pt idx="43">
                  <c:v>Q4</c:v>
                </c:pt>
                <c:pt idx="44">
                  <c:v>Q1 2011</c:v>
                </c:pt>
                <c:pt idx="45">
                  <c:v>Q2</c:v>
                </c:pt>
                <c:pt idx="46">
                  <c:v>Q3</c:v>
                </c:pt>
                <c:pt idx="47">
                  <c:v>Q4</c:v>
                </c:pt>
                <c:pt idx="48">
                  <c:v>Q1 2012</c:v>
                </c:pt>
                <c:pt idx="49">
                  <c:v>Q2</c:v>
                </c:pt>
                <c:pt idx="50">
                  <c:v>Q3</c:v>
                </c:pt>
                <c:pt idx="51">
                  <c:v>Q4</c:v>
                </c:pt>
                <c:pt idx="52">
                  <c:v>Q1 2013</c:v>
                </c:pt>
                <c:pt idx="53">
                  <c:v>Q2</c:v>
                </c:pt>
                <c:pt idx="54">
                  <c:v>Q3</c:v>
                </c:pt>
                <c:pt idx="55">
                  <c:v>Q4</c:v>
                </c:pt>
                <c:pt idx="56">
                  <c:v>Q1 2014</c:v>
                </c:pt>
                <c:pt idx="57">
                  <c:v>Q2</c:v>
                </c:pt>
                <c:pt idx="58">
                  <c:v>Q3</c:v>
                </c:pt>
                <c:pt idx="59">
                  <c:v>Q4</c:v>
                </c:pt>
                <c:pt idx="60">
                  <c:v>Q1 2015</c:v>
                </c:pt>
                <c:pt idx="61">
                  <c:v>Q2</c:v>
                </c:pt>
                <c:pt idx="62">
                  <c:v>Q3</c:v>
                </c:pt>
                <c:pt idx="63">
                  <c:v>Q4</c:v>
                </c:pt>
                <c:pt idx="64">
                  <c:v>Q1 2016</c:v>
                </c:pt>
                <c:pt idx="65">
                  <c:v>Q2</c:v>
                </c:pt>
                <c:pt idx="66">
                  <c:v>Q3</c:v>
                </c:pt>
                <c:pt idx="67">
                  <c:v>Q4</c:v>
                </c:pt>
                <c:pt idx="68">
                  <c:v>Q1 2017</c:v>
                </c:pt>
                <c:pt idx="69">
                  <c:v>Q2</c:v>
                </c:pt>
                <c:pt idx="70">
                  <c:v>Q3</c:v>
                </c:pt>
                <c:pt idx="71">
                  <c:v>Q4</c:v>
                </c:pt>
                <c:pt idx="72">
                  <c:v>Q1 2018</c:v>
                </c:pt>
                <c:pt idx="73">
                  <c:v>Q2</c:v>
                </c:pt>
                <c:pt idx="74">
                  <c:v>Q3</c:v>
                </c:pt>
                <c:pt idx="75">
                  <c:v>Q4</c:v>
                </c:pt>
                <c:pt idx="76">
                  <c:v>Q1 2019</c:v>
                </c:pt>
                <c:pt idx="77">
                  <c:v>Q2</c:v>
                </c:pt>
                <c:pt idx="78">
                  <c:v>Q3</c:v>
                </c:pt>
                <c:pt idx="79">
                  <c:v>Q4</c:v>
                </c:pt>
                <c:pt idx="80">
                  <c:v>Q1 2020</c:v>
                </c:pt>
                <c:pt idx="81">
                  <c:v>Q2</c:v>
                </c:pt>
                <c:pt idx="82">
                  <c:v>Q3</c:v>
                </c:pt>
                <c:pt idx="83">
                  <c:v>Q4</c:v>
                </c:pt>
                <c:pt idx="84">
                  <c:v>Q1 2021</c:v>
                </c:pt>
                <c:pt idx="85">
                  <c:v>Q2</c:v>
                </c:pt>
                <c:pt idx="86">
                  <c:v>Q3</c:v>
                </c:pt>
                <c:pt idx="87">
                  <c:v>Q4</c:v>
                </c:pt>
                <c:pt idx="88">
                  <c:v>Q1 2022</c:v>
                </c:pt>
                <c:pt idx="89">
                  <c:v>Q2</c:v>
                </c:pt>
                <c:pt idx="90">
                  <c:v>Q3</c:v>
                </c:pt>
                <c:pt idx="91">
                  <c:v>Q4</c:v>
                </c:pt>
                <c:pt idx="92">
                  <c:v>Q1 2023</c:v>
                </c:pt>
                <c:pt idx="93">
                  <c:v>Q2</c:v>
                </c:pt>
                <c:pt idx="94">
                  <c:v>Q3</c:v>
                </c:pt>
                <c:pt idx="95">
                  <c:v>Q4</c:v>
                </c:pt>
                <c:pt idx="96">
                  <c:v>Q1 2024</c:v>
                </c:pt>
                <c:pt idx="97">
                  <c:v>Q2</c:v>
                </c:pt>
                <c:pt idx="98">
                  <c:v>Q3</c:v>
                </c:pt>
                <c:pt idx="99">
                  <c:v>Q4</c:v>
                </c:pt>
                <c:pt idx="100">
                  <c:v>Q1 2025</c:v>
                </c:pt>
                <c:pt idx="101">
                  <c:v>Q2</c:v>
                </c:pt>
              </c:strCache>
            </c:strRef>
          </c:cat>
          <c:val>
            <c:numRef>
              <c:f>Sheet1!$D$2:$D$103</c:f>
              <c:numCache>
                <c:formatCode>General</c:formatCode>
                <c:ptCount val="102"/>
                <c:pt idx="0">
                  <c:v>11590.598</c:v>
                </c:pt>
                <c:pt idx="1">
                  <c:v>12039.579</c:v>
                </c:pt>
                <c:pt idx="2">
                  <c:v>12441.343999999999</c:v>
                </c:pt>
                <c:pt idx="3">
                  <c:v>12834.096</c:v>
                </c:pt>
                <c:pt idx="4">
                  <c:v>13537.735000000001</c:v>
                </c:pt>
                <c:pt idx="5">
                  <c:v>13925.364</c:v>
                </c:pt>
                <c:pt idx="6">
                  <c:v>14303.298000000001</c:v>
                </c:pt>
                <c:pt idx="7">
                  <c:v>14650.450999999999</c:v>
                </c:pt>
                <c:pt idx="8">
                  <c:v>15027.821</c:v>
                </c:pt>
                <c:pt idx="9">
                  <c:v>15382.63</c:v>
                </c:pt>
                <c:pt idx="10">
                  <c:v>15749.009</c:v>
                </c:pt>
                <c:pt idx="11">
                  <c:v>16115.799000000001</c:v>
                </c:pt>
                <c:pt idx="12">
                  <c:v>16491.272000000001</c:v>
                </c:pt>
                <c:pt idx="13">
                  <c:v>16895.939999999999</c:v>
                </c:pt>
                <c:pt idx="14">
                  <c:v>17311.879000000001</c:v>
                </c:pt>
                <c:pt idx="15">
                  <c:v>17742.705000000002</c:v>
                </c:pt>
                <c:pt idx="16">
                  <c:v>18433.991999999998</c:v>
                </c:pt>
                <c:pt idx="17">
                  <c:v>19045.598000000002</c:v>
                </c:pt>
                <c:pt idx="18">
                  <c:v>19773.076000000001</c:v>
                </c:pt>
                <c:pt idx="19">
                  <c:v>20467.530999999999</c:v>
                </c:pt>
                <c:pt idx="20">
                  <c:v>21134.037</c:v>
                </c:pt>
                <c:pt idx="21">
                  <c:v>21834.295999999998</c:v>
                </c:pt>
                <c:pt idx="22">
                  <c:v>22612.034</c:v>
                </c:pt>
                <c:pt idx="23">
                  <c:v>23291.664000000001</c:v>
                </c:pt>
                <c:pt idx="24">
                  <c:v>23374.633999999998</c:v>
                </c:pt>
                <c:pt idx="25">
                  <c:v>23754.494999999999</c:v>
                </c:pt>
                <c:pt idx="26">
                  <c:v>24029.723000000002</c:v>
                </c:pt>
                <c:pt idx="27">
                  <c:v>24111.167000000001</c:v>
                </c:pt>
                <c:pt idx="28">
                  <c:v>23865.3</c:v>
                </c:pt>
                <c:pt idx="29">
                  <c:v>23755.767</c:v>
                </c:pt>
                <c:pt idx="30">
                  <c:v>23574.827000000001</c:v>
                </c:pt>
                <c:pt idx="31">
                  <c:v>23244.010999999999</c:v>
                </c:pt>
                <c:pt idx="32">
                  <c:v>22558.175999999999</c:v>
                </c:pt>
                <c:pt idx="33">
                  <c:v>21999.543000000001</c:v>
                </c:pt>
                <c:pt idx="34">
                  <c:v>21441.411</c:v>
                </c:pt>
                <c:pt idx="35">
                  <c:v>20895.624</c:v>
                </c:pt>
                <c:pt idx="36">
                  <c:v>20367.312000000002</c:v>
                </c:pt>
                <c:pt idx="37">
                  <c:v>19944.785</c:v>
                </c:pt>
                <c:pt idx="38">
                  <c:v>19637.404999999999</c:v>
                </c:pt>
                <c:pt idx="39">
                  <c:v>19417.266</c:v>
                </c:pt>
                <c:pt idx="40">
                  <c:v>19314.524000000001</c:v>
                </c:pt>
                <c:pt idx="41">
                  <c:v>19234.644</c:v>
                </c:pt>
                <c:pt idx="42">
                  <c:v>19090.589</c:v>
                </c:pt>
                <c:pt idx="43">
                  <c:v>18821.141</c:v>
                </c:pt>
                <c:pt idx="44">
                  <c:v>18489.960999999999</c:v>
                </c:pt>
                <c:pt idx="45">
                  <c:v>18379.062999999998</c:v>
                </c:pt>
                <c:pt idx="46">
                  <c:v>18291.435000000001</c:v>
                </c:pt>
                <c:pt idx="47">
                  <c:v>18125.966</c:v>
                </c:pt>
                <c:pt idx="48">
                  <c:v>17936.904999999999</c:v>
                </c:pt>
                <c:pt idx="49">
                  <c:v>18121.999</c:v>
                </c:pt>
                <c:pt idx="50">
                  <c:v>18359.780999999999</c:v>
                </c:pt>
                <c:pt idx="51">
                  <c:v>18533.875</c:v>
                </c:pt>
                <c:pt idx="52">
                  <c:v>18942.571</c:v>
                </c:pt>
                <c:pt idx="53">
                  <c:v>19439.673999999999</c:v>
                </c:pt>
                <c:pt idx="54">
                  <c:v>19953.062999999998</c:v>
                </c:pt>
                <c:pt idx="55">
                  <c:v>20287.781999999999</c:v>
                </c:pt>
                <c:pt idx="56">
                  <c:v>20581.052</c:v>
                </c:pt>
                <c:pt idx="57">
                  <c:v>21006.315999999999</c:v>
                </c:pt>
                <c:pt idx="58">
                  <c:v>21395.698</c:v>
                </c:pt>
                <c:pt idx="59">
                  <c:v>21645.713</c:v>
                </c:pt>
                <c:pt idx="60">
                  <c:v>21972.656999999999</c:v>
                </c:pt>
                <c:pt idx="61">
                  <c:v>22416.547999999999</c:v>
                </c:pt>
                <c:pt idx="62">
                  <c:v>22854.486000000001</c:v>
                </c:pt>
                <c:pt idx="63">
                  <c:v>23180.305</c:v>
                </c:pt>
                <c:pt idx="64">
                  <c:v>23461.391</c:v>
                </c:pt>
                <c:pt idx="65">
                  <c:v>23996.014999999999</c:v>
                </c:pt>
                <c:pt idx="66">
                  <c:v>24502.634999999998</c:v>
                </c:pt>
                <c:pt idx="67">
                  <c:v>24902.876</c:v>
                </c:pt>
                <c:pt idx="68">
                  <c:v>25318.819</c:v>
                </c:pt>
                <c:pt idx="69">
                  <c:v>25839.133999999998</c:v>
                </c:pt>
                <c:pt idx="70">
                  <c:v>26345.876</c:v>
                </c:pt>
                <c:pt idx="71">
                  <c:v>26746.534</c:v>
                </c:pt>
                <c:pt idx="72">
                  <c:v>27369.403999999999</c:v>
                </c:pt>
                <c:pt idx="73">
                  <c:v>27762.194</c:v>
                </c:pt>
                <c:pt idx="74">
                  <c:v>28118.905999999999</c:v>
                </c:pt>
                <c:pt idx="75">
                  <c:v>28386.52</c:v>
                </c:pt>
                <c:pt idx="76">
                  <c:v>28879.396000000001</c:v>
                </c:pt>
                <c:pt idx="77">
                  <c:v>29259.633000000002</c:v>
                </c:pt>
                <c:pt idx="78">
                  <c:v>29543.803</c:v>
                </c:pt>
                <c:pt idx="79">
                  <c:v>29887.510999999999</c:v>
                </c:pt>
                <c:pt idx="80">
                  <c:v>30533.788</c:v>
                </c:pt>
                <c:pt idx="81">
                  <c:v>31261.859</c:v>
                </c:pt>
                <c:pt idx="82">
                  <c:v>32028.196</c:v>
                </c:pt>
                <c:pt idx="83">
                  <c:v>32984.222999999998</c:v>
                </c:pt>
                <c:pt idx="84">
                  <c:v>34271.307999999997</c:v>
                </c:pt>
                <c:pt idx="85">
                  <c:v>36469.824000000001</c:v>
                </c:pt>
                <c:pt idx="86">
                  <c:v>38181.567999999999</c:v>
                </c:pt>
                <c:pt idx="87">
                  <c:v>38903.690999999999</c:v>
                </c:pt>
                <c:pt idx="88">
                  <c:v>42542.334000000003</c:v>
                </c:pt>
                <c:pt idx="89">
                  <c:v>44823.82</c:v>
                </c:pt>
                <c:pt idx="90">
                  <c:v>43521.593999999997</c:v>
                </c:pt>
                <c:pt idx="91">
                  <c:v>42594.84</c:v>
                </c:pt>
                <c:pt idx="92">
                  <c:v>42541.521000000001</c:v>
                </c:pt>
                <c:pt idx="93">
                  <c:v>44760.241000000002</c:v>
                </c:pt>
                <c:pt idx="94">
                  <c:v>45269.781000000003</c:v>
                </c:pt>
                <c:pt idx="95">
                  <c:v>44906.067000000003</c:v>
                </c:pt>
                <c:pt idx="96">
                  <c:v>46892.722999999998</c:v>
                </c:pt>
                <c:pt idx="97">
                  <c:v>48689.445</c:v>
                </c:pt>
                <c:pt idx="98">
                  <c:v>48467.59</c:v>
                </c:pt>
                <c:pt idx="99">
                  <c:v>48061.207999999999</c:v>
                </c:pt>
                <c:pt idx="100">
                  <c:v>47993.79</c:v>
                </c:pt>
                <c:pt idx="101">
                  <c:v>49315.360000000001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210-4371-BAD1-69F388AFC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414352"/>
        <c:axId val="183417712"/>
      </c:lineChart>
      <c:catAx>
        <c:axId val="18341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17712"/>
        <c:crosses val="autoZero"/>
        <c:auto val="1"/>
        <c:lblAlgn val="ctr"/>
        <c:lblOffset val="100"/>
        <c:tickLblSkip val="1"/>
        <c:noMultiLvlLbl val="0"/>
      </c:catAx>
      <c:valAx>
        <c:axId val="183417712"/>
        <c:scaling>
          <c:orientation val="minMax"/>
          <c:max val="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14352"/>
        <c:crosses val="autoZero"/>
        <c:crossBetween val="between"/>
        <c:majorUnit val="5000"/>
        <c:minorUnit val="1000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Sheet1!$A$2:$A$52</cx:f>
        <cx:lvl ptCount="51">
          <cx:pt idx="0">Alabama</cx:pt>
          <cx:pt idx="1">Alaska</cx:pt>
          <cx:pt idx="2">Arizona</cx:pt>
          <cx:pt idx="3">Arkansas</cx:pt>
          <cx:pt idx="4">California</cx:pt>
          <cx:pt idx="5">Colorado</cx:pt>
          <cx:pt idx="6">Connecticut</cx:pt>
          <cx:pt idx="7">Delaware</cx:pt>
          <cx:pt idx="8">District of Columbia</cx:pt>
          <cx:pt idx="9">Florida</cx:pt>
          <cx:pt idx="10">Georgia</cx:pt>
          <cx:pt idx="11">Hawaii</cx:pt>
          <cx:pt idx="12">Idaho</cx:pt>
          <cx:pt idx="13">Illinois</cx:pt>
          <cx:pt idx="14">Indiana</cx:pt>
          <cx:pt idx="15">Iowa</cx:pt>
          <cx:pt idx="16">Kansas</cx:pt>
          <cx:pt idx="17">Kentucky</cx:pt>
          <cx:pt idx="18">Louisiana</cx:pt>
          <cx:pt idx="19">Maine</cx:pt>
          <cx:pt idx="20">Maryland</cx:pt>
          <cx:pt idx="21">Massachusetts</cx:pt>
          <cx:pt idx="22">Michigan</cx:pt>
          <cx:pt idx="23">Minnesota</cx:pt>
          <cx:pt idx="24">Mississippi</cx:pt>
          <cx:pt idx="25">Missouri</cx:pt>
          <cx:pt idx="26">Montana</cx:pt>
          <cx:pt idx="27">Nebraska</cx:pt>
          <cx:pt idx="28">Nevada</cx:pt>
          <cx:pt idx="29">New Hampshire</cx:pt>
          <cx:pt idx="30">New Jersey</cx:pt>
          <cx:pt idx="31">New Mexico</cx:pt>
          <cx:pt idx="32">New York</cx:pt>
          <cx:pt idx="33">North Carolina</cx:pt>
          <cx:pt idx="34">North Dakota</cx:pt>
          <cx:pt idx="35">Ohio</cx:pt>
          <cx:pt idx="36">Oklahoma</cx:pt>
          <cx:pt idx="37">Oregon</cx:pt>
          <cx:pt idx="38">Pennsylvania</cx:pt>
          <cx:pt idx="39">Rhode Island</cx:pt>
          <cx:pt idx="40">South Carolina</cx:pt>
          <cx:pt idx="41">South Dakota</cx:pt>
          <cx:pt idx="42">Tennessee</cx:pt>
          <cx:pt idx="43">Texas</cx:pt>
          <cx:pt idx="44">Utah</cx:pt>
          <cx:pt idx="45">Vermont</cx:pt>
          <cx:pt idx="46">Virginia</cx:pt>
          <cx:pt idx="47">Washington</cx:pt>
          <cx:pt idx="48">West Virginia</cx:pt>
          <cx:pt idx="49">Wisconsin</cx:pt>
          <cx:pt idx="50">Wyoming</cx:pt>
        </cx:lvl>
      </cx:strDim>
      <cx:numDim type="colorVal">
        <cx:f>Sheet1!$B$2:$B$52</cx:f>
        <cx:nf>Sheet1!$B$1</cx:nf>
        <cx:lvl ptCount="51" formatCode="0%" name="Share">
          <cx:pt idx="0">0.20000000000000001</cx:pt>
          <cx:pt idx="1">0.19</cx:pt>
          <cx:pt idx="2">0.26000000000000001</cx:pt>
          <cx:pt idx="3">0.17999999999999999</cx:pt>
          <cx:pt idx="4">0.19</cx:pt>
          <cx:pt idx="5">0.27000000000000002</cx:pt>
          <cx:pt idx="6">0.11</cx:pt>
          <cx:pt idx="7">0.16</cx:pt>
          <cx:pt idx="8">0.14000000000000001</cx:pt>
          <cx:pt idx="9">0.22</cx:pt>
          <cx:pt idx="10">0.23000000000000001</cx:pt>
          <cx:pt idx="11">0.16</cx:pt>
          <cx:pt idx="12">0.22</cx:pt>
          <cx:pt idx="13">0.16</cx:pt>
          <cx:pt idx="14">0.25</cx:pt>
          <cx:pt idx="15">0.17999999999999999</cx:pt>
          <cx:pt idx="16">0.16</cx:pt>
          <cx:pt idx="17">0.20000000000000001</cx:pt>
          <cx:pt idx="18">0.19</cx:pt>
          <cx:pt idx="19">0.20999999999999999</cx:pt>
          <cx:pt idx="20">0.19</cx:pt>
          <cx:pt idx="21">0.19</cx:pt>
          <cx:pt idx="22">0.19</cx:pt>
          <cx:pt idx="23">0.19</cx:pt>
          <cx:pt idx="24">0.17000000000000001</cx:pt>
          <cx:pt idx="25">0.19</cx:pt>
          <cx:pt idx="26">0.20999999999999999</cx:pt>
          <cx:pt idx="27">0.14000000000000001</cx:pt>
          <cx:pt idx="28">0.23999999999999999</cx:pt>
          <cx:pt idx="29">0.16</cx:pt>
          <cx:pt idx="30">0.12</cx:pt>
          <cx:pt idx="31">0.19</cx:pt>
          <cx:pt idx="32">0.089999999999999997</cx:pt>
          <cx:pt idx="33">0.22</cx:pt>
          <cx:pt idx="34">0.16</cx:pt>
          <cx:pt idx="35">0.20999999999999999</cx:pt>
          <cx:pt idx="36">0.20999999999999999</cx:pt>
          <cx:pt idx="37">0.28000000000000003</cx:pt>
          <cx:pt idx="38">0.17000000000000001</cx:pt>
          <cx:pt idx="39">0.11</cx:pt>
          <cx:pt idx="40">0.23000000000000001</cx:pt>
          <cx:pt idx="41">0.14000000000000001</cx:pt>
          <cx:pt idx="42">0.23999999999999999</cx:pt>
          <cx:pt idx="43">0.23000000000000001</cx:pt>
          <cx:pt idx="44">0.25</cx:pt>
          <cx:pt idx="45">0.16</cx:pt>
          <cx:pt idx="46">0.19</cx:pt>
          <cx:pt idx="47">0.22</cx:pt>
          <cx:pt idx="48">0.16</cx:pt>
          <cx:pt idx="49">0.16</cx:pt>
          <cx:pt idx="50">0.17999999999999999</cx:pt>
        </cx:lvl>
      </cx:numDim>
    </cx:data>
  </cx:chartData>
  <cx:chart>
    <cx:plotArea>
      <cx:plotAreaRegion>
        <cx:series layoutId="regionMap" uniqueId="{E3F20E1E-55FD-4D77-8CAA-735F5B4CD2D5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100" b="1">
                    <a:solidFill>
                      <a:schemeClr val="bg1"/>
                    </a:solidFill>
                  </a:defRPr>
                </a:pPr>
                <a:endParaRPr lang="en-US" sz="1100" b="1" i="0" u="none" strike="noStrike" baseline="0">
                  <a:solidFill>
                    <a:schemeClr val="bg1"/>
                  </a:solidFill>
                  <a:latin typeface="Arial" panose="020B0604020202020204"/>
                </a:endParaRPr>
              </a:p>
            </cx:txPr>
            <cx:visibility seriesName="0" categoryName="0" value="1"/>
            <cx:dataLabel idx="9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100"/>
                  </a:pPr>
                  <a:r>
                    <a:rPr lang="en-US" sz="11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22%</a:t>
                  </a:r>
                </a:p>
              </cx:txPr>
              <cx:visibility seriesName="0" categoryName="0" value="1"/>
            </cx:dataLabel>
            <cx:dataLabel idx="13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16%</a:t>
                  </a:r>
                </a:p>
              </cx:txPr>
              <cx:visibility seriesName="0" categoryName="0" value="1"/>
            </cx:dataLabel>
            <cx:dataLabel idx="16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16%</a:t>
                  </a:r>
                </a:p>
              </cx:txPr>
              <cx:visibility seriesName="0" categoryName="0" value="1"/>
            </cx:dataLabel>
            <cx:dataLabel idx="2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19%</a:t>
                  </a:r>
                </a:p>
              </cx:txPr>
              <cx:visibility seriesName="0" categoryName="0" value="1"/>
            </cx:dataLabel>
            <cx:dataLabel idx="23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19%</a:t>
                  </a:r>
                </a:p>
              </cx:txPr>
              <cx:visibility seriesName="0" categoryName="0" value="1"/>
            </cx:dataLabel>
            <cx:dataLabel idx="27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14%</a:t>
                  </a:r>
                </a:p>
              </cx:txPr>
              <cx:visibility seriesName="0" categoryName="0" value="1"/>
            </cx:dataLabel>
            <cx:dataLabel idx="31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1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19%</a:t>
                  </a:r>
                </a:p>
              </cx:txPr>
              <cx:visibility seriesName="0" categoryName="0" value="1"/>
            </cx:dataLabel>
            <cx:dataLabel idx="3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9%</a:t>
                  </a:r>
                </a:p>
              </cx:txPr>
              <cx:visibility seriesName="0" categoryName="0" value="1"/>
            </cx:dataLabel>
            <cx:dataLabel idx="34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16%</a:t>
                  </a:r>
                </a:p>
              </cx:txPr>
              <cx:visibility seriesName="0" categoryName="0" value="1"/>
            </cx:dataLabel>
            <cx:dataLabel idx="38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1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17%</a:t>
                  </a:r>
                </a:p>
              </cx:txPr>
              <cx:visibility seriesName="0" categoryName="0" value="1"/>
            </cx:dataLabel>
            <cx:dataLabel idx="41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14%</a:t>
                  </a:r>
                </a:p>
              </cx:txPr>
              <cx:visibility seriesName="0" categoryName="0" value="1"/>
            </cx:dataLabel>
            <cx:dataLabel idx="46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19%</a:t>
                  </a:r>
                </a:p>
              </cx:txPr>
              <cx:visibility seriesName="0" categoryName="0" value="1"/>
            </cx:dataLabel>
            <cx:dataLabel idx="48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1100">
                      <a:solidFill>
                        <a:schemeClr val="bg1"/>
                      </a:solidFill>
                    </a:defRPr>
                  </a:pPr>
                  <a:r>
                    <a:rPr lang="en-US" sz="11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16%</a:t>
                  </a:r>
                </a:p>
              </cx:txPr>
              <cx:visibility seriesName="0" categoryName="0" value="1"/>
            </cx:dataLabel>
            <cx:dataLabel idx="49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16%</a:t>
                  </a:r>
                </a:p>
              </cx:txPr>
              <cx:visibility seriesName="0" categoryName="0" value="1"/>
            </cx:dataLabel>
            <cx:dataLabel idx="50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en-US" sz="1200" b="1" i="0" u="none" strike="noStrike" baseline="0">
                      <a:solidFill>
                        <a:schemeClr val="bg1"/>
                      </a:solidFill>
                      <a:latin typeface="Arial" panose="020B0604020202020204"/>
                    </a:rPr>
                    <a:t>18%</a:t>
                  </a:r>
                </a:p>
              </cx:txPr>
              <cx:visibility seriesName="0" categoryName="0" value="1"/>
            </cx:dataLabel>
          </cx:dataLabels>
          <cx:dataId val="0"/>
          <cx:layoutPr>
            <cx:regionLabelLayout val="none"/>
            <cx:geography cultureLanguage="en-US" cultureRegion="US" attribution="Powered by Bing">
              <cx:geoCache provider="{E9337A44-BEBE-4D9F-B70C-5C5E7DAFC167}">
                <cx:binary>1H1pb9vItu1fCfL50V0zWQe3L9CULNtx7CR2ku7OF0Kx3ZxZnKdf/xYtOZEZJfZB+z1AOgctRFSJ
u2rVntbeLP/PTf+fm+RuXb7q0ySr/nPT//46qOv8P7/9Vt0Ed+m6OkrDm9JU5p/66Makv5l//glv
7n67LdddmPm/MULFbzfBuqzv+tf/+z/4Nf/OvDU36zo02Yfmrhyu7qomqatfXNt76dX6Ng2zZVjV
ZXhT099fn5lu/frVXVaH9fBxyO9+f/3oG69f/Tb/nR/u+SqBWHVzi7GCHRFbKGkLQe5f/PWrxGT+
9rKl+ZHE54qS7XX1cO/LdYrxT0lzL8v69ra8qypM5f79YdQjufHhH69f3Zgmq6e18rFsv7/+lIX1
3e2r63pd31WvX4WVWWy+sDCT8J+u72f72+PV/t//mX2A+c8+2QFkvlhPXfoBjz+S9dd1+oKQcHZk
KyUYY/ZjLBx15AjCOSNMb16PsXiGJPvh+DZwhsgfbw8SkYswy+4qU78gJkIdcaGp4NrZqAl9DI0W
R1Q7nHDGHmPyLFn2o7IzdIbLxeVB4vJHGa+zag1FfinrxcWRowEJp3KjEM4MFnYEyKiUcgubfLj3
xno9R6L94HwfOcPmj6vDxCZZV/ELKoyCQgghbMLIBhnxGBkq2RGztSMU1TNMnpTkJ4hsx83xOD9I
PM5u14F5WJgXcPPiiDua2EzQvYpCqThSUnPbITMVeVKQ/Whsh83AOFseJBgLk5hyffuCeHDnCHZL
SiLYXn9CiTySwna4Qjy2sZYbi/UcUfYj8n3kDJTFu4ME5Y8yHE32giYLzoRpOHCHio2OzMIvSukR
4jKplVT3oCEG2IXmGQLtR+bbwBkwf3w5SGAuTVkHr5br+GUjMPtICMWJQ/kGHbiN3USFEnIk1ITf
1sLN3MpzpdoP0ePRM5wuD9OqXazLIVlntw+7+N97mcmqSWZzOcPGVkc2oVAuvdWsmVF7jiT7cfk+
cobJxWFislgn4T+mzMKXtGv2EZNCKU31fl9D9ZGiNrPpQ3DwsCO2LudZMu3HZ3c+M4QWfxykdVsY
JJc3dXjT1A/L9O8VR9AjaUsqOZ/IFrzgWnaNmw1KgDvwTGwWnT1Tmp+AszuVOTofDxKdd3GCuPlF
2RgEYg6H69kiM4dG2yDIkPkT2/7ml3ajgudItB+e7yNn2Lw7zJRmeZesu3V593Jqw/URIY6tGDzO
5jVTG4mQwFGCU7AE02umPc+RaD8230fOsFkeH6TePPDLr8w/r5AoNOnXF/VAiAsIshnKxQwg+4hQ
xbRCcnr/wvVd5flvxfoJWFvy/PHk5sAtDhK4FTLT8PYFowXmHEktJQUvs309hswBpebYXLDJ5k2v
WSz3DIH2o/Rt4AyY1WGS0Cd3pvRfVInYkRKIAUBDbxZ+FiM4HAmS4LYgW65zBswzBNoPzLeBM2BO
DjOAO4UTCsMHO/PvY7f76BleiHCUxnaDNtDOR8iGJoZnUzsDYLvG7WlB9uPxMG4Gx+nZQRqwsyQJ
MxNWD2vz7wER5IiC51SolW1eKMns4uJoUNOO4tL5HjXs4vIcifYj833kDJuzw7RhZ9ltuH5Rik0f
IQvVoM/209CocCLJsTVV21R1Xm1+WqCfIPMwcA7MYVbSzl+6jubAqQubadve61u0g/IBoSi0bVUG
1Oiuyjwtz35YHsbNUDm/PkhTdo4laW7i4WFt/r0p40guGWAh88DZkVAU21aoIGxeM0V5jig/geTb
JOag/H2QoPy5rgI06NQmezlYBLhoSrm0nW3OP68UMHIkJaI1Ijax2szzP0+m/fjsjp0h9OdhBmRv
TRNWL+xnyJF2sPTqWxbzOATQFH0D1EGt53t1eteePUuk/fjsDJ3B8/Yw4fl8V6Yme0myU6DlTDL8
DxnKbmAGllMpprRytiWeGV3zDEn2Y/Jt4AyRz4dJcl6sw+wFWTQh0ds0FTZ3nPsuLEofMdABAn2C
e0maJ8XZD8p22AySi8Pkzy7WVbW+CZrqrq5fMpVhRyjMIKe3t2QLHMkuNDYq0kSiJdCZBWTPludn
2DyazhyjwzRkF+FNEPrrl4wD0H4GbDSYzY1mzNrPEKUBOI0gYXt9FqU9R6KfAPRtLnNsDpMFuAir
avp/nocvF6ZNjbQMzMy3PF8/1h4QAWjlYOjB2Tbh/ADPs4T6GUI7g+cgHWZ+cxWg6/rVWfWyTQOo
fSrmMC23JQA9UyLYOEkdh0ydN/cvRA27sdpzpdoP0+PRM5yuDleZTFO+pCYh/1c2mmi3+QyZUWoa
RQHb5jZ9aL6ZRW6Tej8l0X58vo+cYXNxmF1rm0aixbo0oD3XDzv5BZgCcM0c/ZsS/ub+NUtJbZCe
juSOUpveNTKzdc+Xaz9O8/EztC4XB0keXCDxeVECFMwBojVJNco09y8Ys92AjhL4JCEpUxPjs2vm
niHKfmS+DZxBcnGYyc/l3dfyZVvVp+YbND9x0GkbTObGTR+BSwAL9/Dsx8y4PUei/dB8HznD5vIw
s6CPd9ODN9Xd3cPWfRG75ggsPUEEcP+agYOKARecCSW24M2ig2eJtB+dnaEzeD4eZtXg8q5dv2Sr
ANpvOFhOEAdbnzOL3ChVCLDhdOwteMhed03a0/LsB+Zh3AyVy88H6WMu77pXp+s0B039kr1Rgh8p
R4L/fGgpnHmaKayGxUNtYVtqg2I9BueZYv0Mo0fD51CdHiRU74LwBZ8BQZ1aoEcAzWtbcmdu2pC+
EoR0HE9R3b9mpu0pafYDsxk1w+PdYeIxqc6bu7K6Gx727r93OFP3AIdSSL5ts5mhYuNBKTAKeN57
E2frWZz2PJn2Y7M7dobQ5ZuD1JhpRn+bMn5BfNgRniNgYnoM+kErdiNoW4JOIASWb8tWzxOdZ0j0
c3Q2c5lj8/fBYnNx14c3L2jT8AyVYAil6U44tosOJeqIol0a8dwPwUD36mlpfo7Mw9g5NhcHic27
8s5/0Yo1h9Y46IXmamu2ZnnnfcXaQVF7BsvTguyH5GHcDI53VwcJx3skNtWQtOsXfTAHrsbReC5n
m9n8+NSHfeRwx5macjagIb7eDdGeK9V+hB6PnuH0/o+DxOnaNHj08P8Buwb1IXh6jdFtUDALpp0J
STTe4hHRDVIzp/N8ufZjNR8/Q+t6ccBovfiDonBBHN4f2c0GixkTCgSPGCdoo1az0G2zyk/L8yuM
HkbPEVoeJEIf7/oXPa6D4nkc7gjoySZ2g7PZjQ40CAXEdTB42wNuZgbvSXH2I7MdNoPk418HCcmn
eh08uIF/n+1MFA76C8ADbBsJZ9nO/TPvNhqlmJqZtKfk2A/FZtQMiU+HyUT/ORiczOW/HBg4iwsW
Cx1QPznNBiQ02gpxrAqw2pi2h3tvHtR9hkD7Ufk2cAbMn4eZ2HwO8eTNi0ZqUx8uZY5GEXSz8DBM
u4bLdo6mMG7CZnN95lmeI9F+aL6PnGHz+TAjtD/vqvrV90ltwtkXsGMAQDA05OKUgfvXzOkjQFNI
S5F3fg/gdkPpZ4u1H6XZ8BlUfx4mMf1nWN2YrApftmFKobdTcrU1YPqxHqEjx4b/lziJ6Bu58wim
54j0E4i+D53Dc3YQgcDNL49G3FWkR9/8L8+DRECAfkIcB8m/k867lg4hGp4DwbFED0d5zCzd7MTG
n4u1H6XZ8Ecz+f90HOTPj4r8do7mcl2vj+8P4Nw5LfLXV++niyNBZ0O3+fzGAD6a7YNrP7v9/TUT
WOVvx3pOP7Edt/H7s0XbrPm3cXfrqv79taXUkbY5x0mfQA8nGU4NIB2M8e+v0WE6eTdQcqgV4aAQ
B84tm87w+f01ikQcx1AB7u3ZE9WUYGMIHujmDG0MmqJyrnF2yLczT9+bZAB19W01tv9+lTXpexNm
dfX7a47sOd98bZJyuiPFMXEw0MzGCT54xhXXb9ZXCK7wbfp/EhqVGe1ieedQr270MctFbiULkrfh
+FnKJo/XwipltcqKoRrEsma9DPqFZTzy1c9KkVkLw/rYfqMDOTTLWFtZcdrpNKkuEpnm1uCauJf5
VxnXUW+WWKsk4gvftgW9s3szNFdJ0NvJ2nFk7t3wlBfq0ldhkXM3pWEFUUQuy/RdQEndZUs/kWWc
u6aTafqW2kMBkf00pcM5S3kW/WNVrcGYHUj3LBIc2KM1QkmCCY1y68QYYbmwI3bXyKZp2AQqcO68
zmRRcVqnIhGniWir0j4dK78Ou8UY5jheJiFeyLzVr29PkQg8vv/U34VCOwd5i9Ng9XR9B6Mx4k6l
iApvIxrzOFzUBnWtwNWaWUW0KvvOL+tlGdS+CFxLWGOeve8EHyq2oGJUHX9TqyCrYteYgpf0Eu2A
Ba79Wkhs4V0Z8Qgu53iyE2EayP9pWz6WsQ9CiwUlt26VVbaELf3R9u1ilTii5sTNylqpL7EkXg2P
8E3dnsZmuq/QeHwOSRTDKaDz++bNYGxjcefWH7DnlNuSPKn+CoTHMt/torAJ32UeThuu3SAwSLXc
X98eTnM2bRspNZ4N10IiVbOnZdmBxpdtaJE+4LeWndgFX8iOKLmGIln1mRlDO7kMLWroBY+LobmO
K0LGwEU5OsGi/FoSdMI8lkQyPPWE0zanvlo83zEDoFYhiYY48248PWayPDFFnnrDseWllR5OBqfs
gcqvb/nj5NFegO4PNCfeU3Tk8eQDO/CSaCDlrVAdtHw1UDXSeCXLrqnEceh4Qn0pG6x64VYKifAX
Q4a21MdtaEjePbER6MyS2UTioAtoCRQVR1rgmcnH0vh6jKTOa+sriv12ap32dTApRNqbAGcbN10k
RrEI02pgudtrxiGVDEnQXKe5ioZFZtEyu9ZpkJbZspCmZFdpG2bV11+v2WRPd+ytDZqf4Lxn9Jnh
0CFoy8yWNJ3nlKQY+699WZfYBKSJCRaL9B2XltuXvLWucxYXk9LUnZnewtxv/tvFQn8Ijp7mBKmT
4AKm7fFiOQWr6qFS5muWSAs2PIL1Gju3HUg9yHPuSdj9ym9wqmwayQwWtczTkspTx4qsNnaLANZ2
svxDgFFZOCbtuejj3KRPmJXpRNLZek2ZH0PdlwFhpWb+qeddluts5F8rjykrPY7qKk+a98VYh3m2
6IqhgHCWnba4ZoYiNcPSicfBuu7y3DurdJlE/iIdRzKcp0GR1Z6baaK8etFIYiVXKtX+mC4Y1z1M
IrOigWZvyKgT/Gocel1RPKGmFDzbowmBYkDlAc9h4yFGHPspZxYDOzMr2qzNv9jSyEgucoKKd+F6
XqN1uaCjbcG0e8PGeiaNwLXm3pzk1HNwqe9qropV0/GnFVrMrTh6HxGMSE0pQ8nqh20R93GVeoHJ
v+QltKg45lXsiAtGAz6c86oZsBzaa5Pxcxr0w2C7TVB2RbCAwe/UlV+MnnVapiIaP5dWU6lLJ1RT
gNCLNk30SdzICR5TcY0tNLS2bK/yMorHz2Oi4i52SZJMTivE6gMgk+kAH/IBh1F+dtK+B3ZcRgPe
qpH4tbPMZcWrlbKbCbu490MEGMX97bXjW0PnOqaP8BMGwQMkD61sig3qXKbxuq9UVuQr3Za0vRbc
jPXbsoy90k2StGTpwvK9tD/1BZzr35mTeeJzS1qKTWY7PuKMtsgMQpRf24a5Ccfq2zjLCjG+wOPF
nM62BveGzKc6T76MNK1K3+0ZsfPK7UxkkjPeFB0Mxa/vOLdGOCJDEEbht1E11j/csSpJFXQp7/7m
YzNtxq4Rk/ljlR3Deau2kOqLF/ERm7BjTV35FzYMC/bpr8WYjlJ7pBQcp64zG44LzR1MIEp+bI5G
3jaFpVX6ORVZWnO3No207kwRFLBGQVxl9Lj0bBO+byvHh8XJA2n8Y9+pWWtcPKzdJa1bM784TzxH
Xfe8TJzBrTqq2qvasUi4KOTYm3NsIhK4ERFemLvCU3RS9oBgH5o2QHRx5kVxPWl+i8a7d9Mp8fng
8rjkfXvy6xnP7ZqD58bIxOyy+4NmkRM8nnGsvCDrisr+1DYZQRAry5IhiG3Had/i5GYhTgPa9di2
faw53vz6PrK1VD5tad5EHfOuvV5NW5oV4ZiWp2HO+GQii7EidFUkbV6FJ6McYmid16VTTE0HJ4V2
2rSAGv16Smxm2RxEQA7cJqwaEESZYWaqC56lo4ky9smpAw7dqnN/EqC2eDOp7r0eo31kgGxe0E8q
Dls5mZQyL+BorIAijKe9nD4yRYwzsxMd2eI07JJpHYqhM+rSK3p8Kwz4NMXBT1W1ii275KvcKVte
LQb4C0z3ianNMgBMTeMALYZnLMA0CsR7j9Gq+5jaSWOGT9xvJ0tVlwW21piMobmpiROzzB1qU4yf
bZZN/jG1DAUgvUoTfzgeU0Vrf6W51XSfEKWWWI7Ojjh2H29HWJMstDS2mOiSfLJuDczmacjyDmat
RkSCG4a1R/Av5FgUS5H6AktR13Zg1QuZNBFUItAswr826zOZwunI8V9F2jMdxXHhqA8h0pYO0k7y
Q6hLu1GoQRXWxza1DazDJrxlgdO38QKZZeBnT5mFmTuabinQQ8kI3BIeQponXiQyCCHz3v5YNRQ7
pB7wBGh4At+P9RFRLow89jrL9JWrEj5gwZPWyxCywOhhlbqyT+r3tqocL1p5tXBgDKCQ7VUJ1gUe
ILWg+HWfwVFtYfOLLsNS9omTQVegRRMcftxPQFhRSPGmh0i3V8SkBpLIOIZvilU95am/Xm2h+WOb
iMlPTgBGAgeEo7Y9z2wQDlaWT/rhYxAMKvHcuol5vvA64kWXio2iHI6LoFS542rGdBS4ZVmExRuS
NLyXbo5oxzov/dQSF14a2HxRdKb3b0iYkNPOa4RaxnZmklsRJWN5lRqV4s+tjDTp3omWkn5cOlGm
Zb4oED9WzarrpNNelkXg9cZVKUnpW05KqpdZVmq6iPq6KT3X9E4xRm6QtaXoF34ft1CGdiy7IXF7
S0YiWmlGG3GtknoQ/oL0tOmak1x3AfUQv3l+fVYHNiKzhT0m3TgircVWzM/6ePAat6jySK1abft8
KVOrHz92yrDwcyMS31tyUTO6GJCfmsFVfl3ppQ5ZFy98mfineNa3XhaGdOO5pzNCTmhHA7byrcoJ
yHEem1R8GmTrx9YnbUjff+zrntcXVlVn1hU8ht3cylKp8tNot35m3NwYGlQfdD8m8YkXgt1YjUY4
qXF1bDgLFnY5VoXzlaaRk90GLDdtv8RWGYo73dRdRxZx0lU0Oq29rJDOEnmATNSJl1qxutTUtuL4
pFU5q5LgLnAyXmOVe8qdUlyM3LTY0iMtqzz4AMK3VuQ4y0Se22eN9sIgeZvJPi7846j1665920nP
D8OVJ9KukVdexnhxpiIR+M4Ke0Xx2M3bkcCtJ5UTdtr1LaGKehl45RgNZ51fWUF40oUpvM0i1p2A
gW3zsJF/GatRsjrD5ugsb9FxhC30sskRdWm3HrjTq3cJs2281ZsPrTBMcA29twK3G00liq9jU2jW
volUmfvslPaWZduLIZJxY5/0WUTTxJWinfwikVaI6fhcwqmse28A172IZKCl/27o8i6330eeFXXJ
yo65xfKzuBm0075TEZehdgutJ07CLmsZxJ9t3/Os8VyIpMJKWUMBk30Bq10E8tziXmknb2lYhDR5
H0Vd5HjHXQRD4B+bEE2s5QImaxJpaK2EsGPiB0NYLEkeR6WzzGpiyewv5rMM90ujROtPje8UxaJE
HoyVZU4TwoMsqAqmH4H8CFncotBTTC+CCrNf5AHNuFpFQTetGE/qGG+mCmrrOkvtyeSLtvYde6G7
2mADjBnijZNalym+l2+mGtRyxPIVkY0XfEnl4W5JQJFkZjSc4KG5CJj8kyb9tM6Z0BG4JKuxSkBh
ZbETiLuiQEJTrMowRKS16Bw62MUidALZWEBQNEXzuY6yJsywXlYwmpOgGQXtL5zInkQOgXQ+Xivs
LNyB41Lx1bP6aYOp0pqQl4OFzxKdTkvTtjheLISLdYoOMrSokmCO2/mUJefFVxBuAT6TfW7UdSyF
p/lCdBoEkJvbAcVabHePN1YaP2lH1jQ5rx7uF6PBrikX2xhXy1FO/+KVjC84CUvrervU1ubrD4u8
+R6YAhZf2CxPIQDNrKD9GocqD8uTMOMDJl2wEX/lyvUZ90NyjQTcN9qVG6DM2NbYasi8m9I/y6ge
POnSOGgH9U6njcEqtSxN8BWWg2MrF6A5vFa7MRmmoNdPJcOHie2T4qverKDJoUGwa5s5BSxEjrbI
TaY6ejo0zpSdkw20m+2hvDjB+igRYsSxtJNp8r0aAuxTn5bTbQIRKHw4mILYwafRCkVTv8FM+bS8
m400NkMDKTHJ6VdoWFYYh8oGx+6q6mASfbOg1tiN+IdJuBH2sUVkFkdnI4qJfX7iEzBa5LgLGwOd
1pE/MR9VB3zD1mbFV6r8DNunkohYMfmyRbD7rgKXPf0ga6c30foO3pKMTOqQjnKSP2uUH3SfmsRP
/HCV+Q5+Nyg49flpXA02rc/5Zq+EUaVr+2S75DpqS4jThzzGj8ADGNw8ysMYfr6lxajIJ0RukdMu
88Kqs3BBKt/DzWUU4FDxZZ3k4DYTEAagbABT0JzZxp/UuYF/xWfx0KjIWcUIFvvhDddV0pvTWhiS
potEiyRtXa/yQRtSTRt8P6iLCm8IGmVymRYN/jukHUg0SToKqqgAl59ctnHtgRToygh3p4Fv2s8q
83pkAd4wTnu/0zDl0arnBYOFccogaZzjJIWLTY97K/N0dSY1XFX/N1F9BHvjJ8bE8emWTo7qJCij
VRMkyHdvBlGhOfw0jwIsxwm/15nCOAkWrPK62Bs/88AxXf2p4F3QqdN6M/Ve+xWWiOf9GGNGsd9V
8liNhMLK1aWYlo/2+bRrwFdNW3zDnzpV3GEFaMOm+dZhyPBWYoPj+0UIKtRyw2QEr4zmwTjTLiiL
QaUXPKclvqEGOuWwrWwq7KsNyTJSmZTeqsmK0mNnvleM+I1xQ715SMvBGhZSxOBLPRoj9U1T5E7Z
ok5ATMjzNFaTPtWiC0HC+7FTw1Ry5Q3wedUASxOtkNlOi9eEfKIKWOPE4OKjJPMxHH8RALP8u0N4
5llvOq8qy/BS82giKU0Dd3dhxx5X9QcBGmvwjnsvsoZgpbpcJtUS1AWa6lwbJJD6InxOkZLDGWqA
P1pixKxUlk5uI5XetN1KVlJsvs1KRrUBE81DEvL2TTfK1LM/xGPTWdclgmmwCmNeaPUF9hb7y+ry
ESsQCTLNwcszC8Yf6eXEUiUh4lVE1jo1Xf5F6SEo6FfRJyq5VKrIB28lmKlq658upFHvHcOj8US6
VQL+21o4CbXLz2Aku7j+SPwi8v2FJwce9FedjdimuNVt2Bbs78pzQE2clHHTpnphsbGKP4+iYcK4
DbxDj2SfUoOY0ralbmiDXZ5Gmi1afGjZrWt3qEz1y+1MNlgWeQSCeIFn5oZpWvfmJknayf7pwZ+s
CaL/SXnDKp2+kd2z917Eps8kJRa+MfjD9EWPg51Ij5G5T7WNMPFyqLKPaNG7HOuB5scRFHXSSp1O
V7ZbFjElLJFG7yQubfjwyZxa/qLsh5LbLmUlcd43ge13xu1IBvZcDKOn2VlXZJOW+9Y40YEV6kR4
EwjL6rNiJNjfgqD+cAnecpI8DlFp/LK9kSw1XFqBrWJdbzK2LIxGO3ajLG/Eh3hjsOIN0VjgYVzs
BispJhKyKlUpxDL108J4blCoxrpuQpljznWHKl77JmT+FMYFosc97DaZxGruFc4yMfyI68lmUvKc
TWXGZdb10560vZHFoSuDKkvT4yBKoI2rzYKAB56MXoxmevyuqKgVnQeMJ7bzBPE1S+jB5cA+YAcz
GDdFf6CVgxo1BPDV7DowRkFq2/d7aENnYGYLS0walLQgXgK3DYtJ9ieyu8e53XR7nPqEc+03xz3P
6fey6Y3VVTaoqo1pjMABQwrkAdCkX99qRqBDmwjaCXAvUFb4r5rS+p0KVefEheMhlHzYIyTujVkU
uSfEOxyvM+1urYIJ1CaMgLARpQBkW+P4a1keUwhoncP+cfCnFhyFcjj2OXssi9dyBvo28q/xjD7M
WCjpFI9XFQ69Ph4NQuen1vnHG6InCcSBcjQDuahnvGIclIQmKfGuij6Do/BjePwze4hh5raa/esJ
0om2+17emWY4PTIocRqHw/B3O+dEZp9Ews/qRF1tLUYXjBNpPyg+SLnqReW0qyj3xvJD0/EhWqZN
NtlzXsI0WNUo4I+ekOjxTodESKWmA/e4rSXaF+dlsUETq7MHXlwlG6XqENdBx/sm9mDXQ6cNAUEg
mgGaqTmcA0ILK5gEiXJeNOOiLZDZr2TKjSRuD9MyLGDqC3wd+uHRy3DgyCcX3aaelW/M7K8nMYcR
wOGPbxKckgZKluKvDjzeN/C7Rc16q70MqniyTON9IJRXMms+DJbTCJwB/HyqS6IAgoMgcGr+fSPU
dGzH4/vZPaIRnF/YXG7dXu8HReQSA8tq3LLCSVf/3f1A+U/H7EAx0HuF45Nn1TjeeWCi2zC63Lgl
BMkTGnacQC+yqpgcxq9vOP3gzjbFhkD5aTo2Bv0oAozmjM/shrEPy1HGp3ZmlbFc2Glq8y+qhMI8
pYI/3grQOajg4SwBJJnzuaUeS4fGV/7pJhRpJdgR7CNWpHj79axmtTX8Ojo0NIrxUwcb/lTYvICS
kTrwoj7XNyQCTb1VK6biKVQseTqlk53TZumCpKJktmuXCSodboJQtFrUPOvtT1FHYASfkGvTIrKz
4OAwsQQajTsEJ8o5eBrs8Y4iBPUiOwyqk3JkJKiOmeynLokGB2Q15p9qzFBoX5jKB+er3dQbkcW6
tfRrmp4jikBrkL8wcQ5G6i0T4ETI+9STvm9OB8Qs0lx6fRjTflh4DKWwv6uiSJGelRETWXGcJs3I
6gUxRFXp0iklKMC3vKeGq/d6U2eMFZIk/s7LUlr0F7EftBqtPE2rQgquJkILySkSIDtMl4kV5dgi
28DJtjAscONNuIPMwYETU/fmdZMCxfer2QUpg0tByjqFJ13LLATahjnIXzLWYLkR+qnGvuRVMgWZ
1ibmylG0BW4kd+gYunFVp3R0s6rUWbhUuZ1EjftAxRRw54G7DbDuIztU/Dqs71g4U3BhFy0YL+Q8
sWLHuWNwyzRGttO+IaiihP4i6VMcKXaCOkMSJZ84wnHNL9VQa5GfRYpYE0lRtSX432GTH+puqHix
DOImBR0MZshG9cONgtox3sJqjN+R1C3whJlk73Whc7s79gsYneKjHHQ7mo+og0yVNsSmhKlLU1co
bnwMc7Dg/hL7HG0Oq6AsKI0WKUUw/M+AlLhy3kjVd+wLlf1QO5eg87z8Q6Z1FLPjKKssggwdJ7P2
9QItZqjxH2dmALbLrmdjObjEAmPSLhAyUuksBjF43dtYV3U1uiiTdyGyfO2UqNeGAalOBEnq7qsi
aTwES08gEcjc1M7S8q8MjJDVuM6mFLi1kQXq9L5666TwJ9EqCxLFGkT39/EfCPkpfh2yenKGm62R
3EepmZ3ESCVLjU6d3G1LolIKC+sbG2KwOGZuF1ut/gjnYpzrPNNWskpD6Us38P3uWg6hjJZD2Hkn
oWj5aUj4eJaWfXsKhsVc2aVii17L4NIO64SAy27Ljx429anwpalcaF/wNSrz5C+fhGbZa+ohR054
fYIkHFQXy+S5k5MvJoY6Zl2u3qouzJe2CAKgS6xyFdm9OI5M2Lwbo6Qmx8gW6mNnIDzBjlXpTZA3
14yK/LwUln+etlV9LCtQ42iQ8U9b0+hloDvng50HBfoN8vA2rApvmQS57w4iy5bS08UbZ2TpavAy
VKezXAr8tDNkCxFl9qrDT545yBO/lr1pTtCP4d0WOk5O4p4mozvoSK6CiJjrXKBm4CagjirX4sb/
1PWjs06sTIJiaNKPncPCY8Jq8kYQHYSusSz+VoA+XJV1hZNnItv7AFIzRB9VzfUtRQkKeRbN6VXL
oiBc5UNmHdMqra+qVoAIgSlYVkPfvOFVOcSuTDtn4dnaC5y/wpbp4QydEc1NxUREj02T10i/wjQY
3BZ/O+DOqaWdLi3PKt+kGm0SS0Hr6EPf8hj5W2rOZVXTYuE5gVmTqMrf9jjy6bxSdNqhnpxqu37b
vekRZl8QO27PwMpbb8KYB2zpwPrd0q7jmTuODg2QzufW311edHeFZfULFtL/S9iZ7Uauc1n6VRp9
r4bmAWj0hYaYPNtpp503QjoHiaQoUuIgUk/fK845Vf1nFaoayBsjPSgiRHLvtb61tX9XiooYpIME
1rjvCnfuOMmpBsm1mlbuG3OX3AzLUIeRJPc+KrARo9Vr7JZMyQWzqSd5Wd2yHmJp4pts4q6GAv2W
bf5HaPr+Po2wfKwyuoXkGZJ6cNwWbeZF0qWFnu/lmK4fXjrUiiFs90HVhoHNYE1BhkzWgUnS73DM
RZ3E03wUEDDqOOT6yUUze1Kj16xhWg+vy+iX99VJHteLM67po1XSmuL64ASX0AKx8Ny4N6krt8cq
VuPUzLul3ymXew3zib/h8RFLLaWNniqYG2cZr2Vj1rC/pGROv6syd7cUPoSFHZIa/NFe170JFnTK
ZrjNy0CQeopY9X0NUGy1JepGWmdULY/5lrMDNvo8byqyFycdifER/BCYk21cX2Mxy6M1LjpSafPv
a9K/bujfX/eF7+Vxkamv6cKHXx5vyHHUhTEdylP/otcq6+s1XeAks0HX4WjtOa+YPC6oj6N6KFT1
Ws26+kycTL7QtRefdrf7L4MbvLWFiO9SAA/HECdFu7hFv6DuDepsm+1tsCr2bQ/FfEymqAcxBpn7
fvRhirPMYUcKKSmhU2UsPxUwjBqpZnpkmVlfwZwluH4bX6JwTg40T9QH9MLlsZrH9RT5qXrhfN1v
BkWXzhXYctGec3I/p6G+rCbdHmfVr1/Wskx/JMxic4gXb+9Tz7F4oLU9RIk2N24ttjPZXCKgJ5Xz
sc952qJtB/kJOaY678Ha3/b9uD7tcTm+lpB0Ppa91F9w4A8nLLbibo8CDbYqJ4ep6rNbOO9R0mhe
TW25+znB/b7Oh30IxCODNfA4OCGXBsRKeFg3unxIbdIBTf++365Vam4AUDGoFlx8GZK94tizueuS
gpWnCF5kY+WePpR2SOAYrMHPoI/Bxt36LN1J1XjuUIO3hYHUXt6yLLGF7kLMu5h0PVWyv90COTxC
/Znug9TPb5Nev+NnBgjQJHpTHBUMNQW9dxUFFprJiFwqIeNvJujN1kzjFt4BQTKvJLZ2OY7xlKRN
NUbFTdqLtTxUIZ+rCx9L2cJfTvfawodvy2rnRU13XdmaJ/18LwJwCDc+WAq813m46fV2qSwMqMit
0Xae04U/JC4Nnoq5IrLJ3TqKbqzk+kwHYnkHK9qPN5wwQdpgnTOQmn0fBcfCKrU/+3JezXi8lh5h
Wy0Oz0pmeNfENrALg1awTk1UoHJpMm56ewcVh6omMdHwZSt24RsRTvktMMI+arcIJeKNhkCg3zKC
rnTFPrJKneUonIYZuNPJ6ry4ZLELZ/plT3wf29q7JazMJcZmF57LFE7FcZn8vLajVZl5qYKBUZBB
w1St9Rr0w8SaIK3cC0lA89TxmE5PwkfBftzQANMmLJY4vN0q6uYmXuEv3BUTttMW4N7eCihuFxpr
0uCJmeyiA+8UfZh8kFd7grd/Dh1voR9xdqXHZJzxB61TWurW5zSfYgj/SmA9lLBdGxP5mHdpZKbx
lo1wjWs+Q35udu2WuU64hyFVGMpOM0kz0Q1btt0xAvm2pY64UzKkUdnmZTgWkOroGp3ZsErYpCYr
fB1vcOVzHev7IKtc0XDap6ouUpZAIoSW+BbJYP1pK5QmySp9fBSij5JusGNs4gYl3BiIBswAELmt
Lsb82QepKFCYmdKTqcFOqvENIgwIJohgE1rKvBvlJOtsWCJXdYwXUTF2MnYiy+6iwObmFSYz7090
KdPvg7Xf9n0cXodRfhsqmdEabQJ/2cCcdH3Zr8cQh0eITSJfYcsV+83k4+l+TYg52HGtGrnIXdYF
8FFZc57xl3We8nZdc1+bkqTYX63mP/TQ74dCTLAXB9ffwfkswyZyalvaHYdN+lipMXkpADatLbHQ
oHA/4IapweltPyMh2ZNcZlV2qiiGWyVm8WIWpYfOuMH2Z6jZQ1EH3FVnLujSxvMyHdjSZy8zC6Ou
0qO4YX0W3MXMpTexhJkqBgVTvUJb1MZxj4ESpjDH3cXxVGMo/sTbsLKL6mSUi3twjZs+y3Xr60pt
oWsWNtAmzZWVdRXxHmwrQE1zVjleXOchvr/sPZ4G18OPX44Uvl+7YlFu9e7Zeo9THoc/ydnUEor6
ApfQP+PUIQdTVHljZjm+UTJE36AIugNgouoowoofClnQx4CGa2N5Pr6HM3+dKAi1AY3boYh7+iG2
WIs6S4T4SMJ+vZg46V3dr46WDYFoe+lljBc9hFDeibMNmvDkgaItudgtIj/YmBTfWD9E7yxKtlsL
R7nN5CLOCaTsN5gCMbvuaU7WCQ2Xu7zvE9St2ByvN2H6I2XXJt3P/Hpqu1h9ClsGpJtyAoMWIrfI
z3M2E9GolTgND2wXEDGLjUZNMmEfqfOA0Oxukir+HMdRszqecA01nYqxbBh+bwNZDvfE6GV25rmJ
ixYtvJ1W1FpsuHAp9FeJrm1smEyS8BsO3m2tq6Dc7CnQLG+1pMGJLFn8euUZDtFumamJD+RDljn6
aWwpcTyg8zwI04PSEn2W3MJSXG+kB+xSrwNKmlunjPxksXakUZA/bU3s5H5o7bFWsCjRpxkJdfWn
hZtmaziFtpupTS4QzwegXMTtKOaBs/5Kgbb2B16M+ib16N/qAOWIbqd+CbIuWDhY5HC32ZtW0/RR
SOsaphLVTmGwhPdmK6IXuH5lBVoJNVyd622cjhuKqgt2v3nr3DKOFKVchdITdEkg7pNxi4LG9FdC
0PMwk90qLZIPIGVwEzXpyEeaMnsYbA6Lh7OGMhRpa3dtY23T+4XEqKmTud/fZ2Vm9hCLaFMtuoqe
YUurcrHLZo3MMPljEMZ0Th9yk/RlzaKFJN8n4KzB3NigdLQ/wMhjLrxjo8hF1aDbdqmszT5yZZoC
B27m2xG+WjnVBpR56tvZ+p6zG1/2kHQaZdCAycfJQrVKagf8vDKH1ciFvA8DS8XQblgqsHeQEkrm
tbZuEbk+DKjV5rMZTcB/q0U5m3UjuCw+d9kCD/ClD2N4QkcJgEvP7erTIKSP1EiGzyENgHEZCsIa
3oQFfo+X/4sHVRHifVR09m0lR5e9Z2sWjy9/i8iBvBoheqqukm0c9U7eIBZ7RQrAMVz9GazDvfg5
pH3o8iN47x3rbYlURT6M3MZgrOcSAlyAzranW44jAtuxfjMjBIXyVqOgdPchrUKfNmZQZmHHHa4b
Pi0ceVTQz6Q0s+VtNmnj55vE4OXtNRGgP1QDGCfh/UuiM0nyLgdAS5JLaMziBfgoolHjoHcYloOU
JcV+HGjRMtBRdzEgM5TussKO6SuCIqpMj0QX3HsJddhC4SUNUC8zbWk3zC4lUyc3kEAVtINZlLc7
Sr+y64Mp7+HO2b6Spo7SpUq7wu9JeoQfyd9kaabXANSPrmOBUFydGqydDhQM/xnODFUWqPxxZZ3I
VTW2dgU/4+o9XmCK7rnxf9H/l4oM9hEirj1Bnya3IuyThsW5uaOR97yTCQdEZisY1DKYXmjltuK8
oIQr6mSWPq3dvLH5uOoQdKUr5TYjNGTZT7mHPcPWmvK+znGOmlYnu39WJNgcCoRg6lCBokPsqcyy
45qnmrc9L91nsPfOyzoatiV6LhlhWbuRef6x4vEEa62oRWsw74FFN7LSaOxQTqzqZMaM2Z9D4K6K
CyrqeG52Ng4H5MdsHxy4iUpAQ/FSzU0fpkJ0qQ/VKVKi+JjslEKwLPp4EA0ERZKhQy28uudlHpo2
DjOj34FkAOeoVwn6rwFrslgUSFEM3gni1v2AzpvX6YI6/M7BCHT1lrCiK1g+XYJBCSD2JkPoA8yf
5EBKYm9UW85ZBass0OMReQp8MIUbgjoB83da5LTQxkAw+9wBUuDe6KsnE4QCr3OXhzyS7tHjw27T
qi+rjoL5+BUAqoJ4SOVwG2AbVt/QXG7jU0H5eq26kpicUMHklzUtMvKJLTLxx8Sm9FlsSX8HfHP4
OawR3vly2x0wut5AGdl34mpJwu21dJl53NZpxEtAvA6udcEFdtOCI0TBsuo5gnxYtBUV2zmCaEHa
DczO1y1JkW/MmEpPc0opsMk1e1n6QRx0PIfv+aqiuirAR47rtCM5oHZfI5fl75H1jEkbG2URNptm
gPsVsZU9D/kKak7NOzDVod8cLrearsgGuuFGzoWPD3Cu4P+GCQKP7WATi603QA6D1FoWwB6TQS0o
Cmav7hIjze0QR7Zsw2yQxQGAhvyyuUKDhtYzXiUoheJbuo7lUHMU4A9LcK14FSbDzDVqak/qnPUV
MBm2kLHFgU5BhEEuedw5FIB6z6XMO2YB/rVJyEm3Lw4/M2TA/ICzcNnaRP7e1Dh3ca9cs+nMfxTY
LeyN0/Mq22mx5bPKVm3w57JsQUNAoALxWNwlUx/flOPECuBLvef1GvXVTRCM8aefCLu4QKpHMIS0
AZsWf0dax8zwP4rKNyRTdG2KLSW+NZunqp7WUvedGUk5Yf9dk+mGRrHPDjrfsregH6W7h3LFEogB
gvt6kjz6IBVIjJoDELkXIF/Crtgyj6agipG2WPow4x2P6PiFZW7dGpybqOpQn7djsi7l9X3LH7Zk
gwydxKK/LyeevC+gP4bamukjUVy8r1qIGg9Fg/YI0hMA12Bxy0/rxxBs4YDaygVNgMrjbjWIHSno
Lt/mwQTnlWJRtythxYM2Wlx0tiCDshbsFrpAcQr6sHyDYkwK3AZD/injPelcGqpnu/r4zJTQcUNt
uV2rtZAD6Zkh8RRKlSeVjHPe7lWAwomTyh3nLLbTM1K8pF0hbrUrbvW0WZLMdChfopvZixHM4ha9
j71371Wvo1oqEyLSmbGOl1P/G7hz2KZZql9LlPvHKO2jTwEy/j3Ej2R14PDGIYrwjixQeecAHxyl
1Vh1pfkOcFo/ShP6vi61CCOsg/2xGgKGiiZK+RHnwTqjzVBJWxaAZvDTt9sSr18pxI62dGhUFmSd
99qNkXgLyil9oWOS8iaFqn+Wco5g0YEAZUnywxuo/2vHJPSg9RMHFOO2hTePdNU7OlrB5fOaKpFm
D5qOC3Z5hYlwYKbWBblswAvOU77Aa4ARKh5SD8THH7cYGZK4TUTo9HgOzcjpfgZg7vVrT9yW/cjm
VLATFSXXadOna6iDtrRZuq3YvBgoG3ht4DZoFZE8bAEERjvKxjL0pFlZvobubLyDilnnscsOaTpv
5bd8njU2lUWyyU3Yx7IxzFrUeeAn2sDnwwDQJgX7BUwaZTxoL4+MNhYN8Po0A6I6SvErXAJfqBZG
KwDCTsnNsxFOKhkYKCY59Fe4HffgAhtkoMMeLk82KTVaGJK4fF3fRLn1lrYwiEv0fYgyEUfvKRXK
iFZtGH8YdaFMjFo+Ddtt5Gv8Fkl8s4kUJVm9yxE7w6lHfJNWDRTr6ytJ8yGspuM4OFssX00w7HFW
k75k+D8w+kXubgKt0DDfUK/6KW9cWJWFPfz39tyfDjlcQxAg1wdsXZO8MGCvgf9/JSQglZU6RHrh
Fxfymm2yfzMuSTavMMpVMaYGSJoNXYAABqGw6P4/F/CnvX29AIACCO9iOAdcQphCf14AyTyyUQMp
frK/L4D/TZ5wVk244wIBX+xvp/Sf+QmPfzuPf88B+CEkkjXDqP/Dl//ni+D497+vP/Pv3/PXqIT/
9xUekrQKJX7r//a78JDq6zAE9R+/6Y/fjL/+z9VdZyj88cV/GufwXwxseP6lzKT/i//8Y5rDH1NG
/nWaQ5JEKd79f2cB/tM8hz/GnF0nJPzzE/9McqgSjOhANriKKoDaBZbPv01yCK7jVVGTIKVaYqAD
klD4FP8Z5ZDk/wvGNP4LCW2EWDBk7X/+D1i212kOcYY5kyCRrg9MRpi6wmiIf3uBf3yKGF/xz9f/
Os0hQt75T2cfwc0Mz4dHWgSPi8Hyjq840L/gPthtArsIEYIZw6ZpgxSl1OR//LVxQt1dujGIVO24
YM/FVt4pJe17bunyIgUwsXBVF+MhCS6Qhe7+2lI9mMT+aAUdH8FNBt9NUSDikItwOaVlX4w1xmwP
6nEuAPI9pSlhMa+DGaTfGb5AGd9XKSTzV6gmMfqsgO0iOUqmpbwr5RoW0AQtqjdXswqaUooYLKPp
Yd+HEH2e3BBpeUUYR2euhvM4RZexcjnMjLivdFeMYaoO45TG8qLTgUACpCDWwytd4H3VEWzN0aUQ
Pn5LPUooVu8iEkBO096VR+SNfXY2BLZBDziXFPRL74PA2Brqo4W1KzLxnc49JgvkdCjaPVZOLR30
29DmTakK4N04q6iEYjGlCoabQHED/1E1Jq/Gm55CjEB5VGB2hg0ptSCcqC/bUtATH4T8cDPRHIVi
ok8UXUC3gVH98Dgp6jIZxhOe2/kyTJBOamcosPJZnGi8vcFrTI5Ub7SOEF0+sW0Y9xpOyPgVYuE2
dN6Sc1G6O2BcN+NmzFc18Lkx07WwcuNQz7aCzzrkP7TrN9C02weoSNWgz0CCNkGJx96c1YizVRG9
wG/4HIhYu6Rn5mUvjarRyPCjwVsaJAjBZIXcjtghi0MZz0cAEM92J28QY3/jGTz6ZlcC4QY23O/j
ApnU6A/B1YVbMZ8Y8tttQZLW7XCnlJf5jZSI9AFIfYRNIGoWszcJCbSFNSAgedpfOZnzO57v/eNW
ibxW2JDryhgE5pK+BV7NjqlNo9rt9iEGyYwkAcqQAZZuk252vEV7sN6Veou7AmQg6GwkYma3ZzXO
nbGBaFx+EhPbI7foNspxcTAQve/kkgXPw7VvnOnwq0968ZAF+iXTxCGH4adjKDm5hvTJaWZ5Doou
zOtEeKALc2YOuszSM/aF8bCucXUAw5822RhUyPZsv0TGOPJOaMJ77B01GxCiaMByfIokFY3NZt4N
A0pTmBGqFSLhtZq1b7I9gKMR2qmLAkXqMnZfomwG8zuxt2Dqz/s+g4ZXEgMOdPA1832IEKujl3HJ
QNPKlPwGwLp+M3vR0EjXlG0pq5VdwBcDA0PJCRHtJs81VrxBl9Im6R78FjqHAWQxTyarRVGGQ7tS
u/urTxOcYhaaZx/ZrXiZUiYfc8j0MypqEM6yjPNDIgjEgaIvVBPBpPgCa1w3Ooz24UhgtV5mM6y8
8QlCHy1uLLbX/aZ/mAkTNcLe2kdEXqPGWtwWQ2WnqC6d8z/hAoZhNxSpvxhN5lOsN79VR41bCwNq
kA2CqourRf5bbfo3cpMb+hgQE4fcGTP+RhNRYa1t1bLXyAvK7T4uM/WhUKrZ+JqC2A+R5eHNOFcc
4adSNuMSxMcQ1mS9sA0YIYW8A370OwWTAbl+CDq4VGjX5A5nWC5Jh1Ec0xESIanjcn93SKa9FQSN
yUSD71hSX2MoO/U8MdHxRcPxWNJ7GL6sXaeY3swB5GZVQjyPJXnj6BAQvJMZuYtXb6Oamz1pERSP
Hhfevy5QchEExPj2W5lO4hJV+oCm195aQ+Qz6vrghaWq+B7zjLQDq5YG7d4K4WsYsYzBh8RdL2aM
8Jh8CBnYiw6qI5pRlJ33k4Jnhd8zH0QQ+uN6XbUM6eknvtvk0C+Zg7Q5jcdiso/TmJKOeHXaonCM
EbnBuJOl3Mva9/n8BOTxYzYiO2EgQPVjjdUT8Ilxq9GmQcwp9XuOirsmYRh0cWLP6QQThpkoQSA8
kvp3L1LAFoEObrzJxkNpTdTOgJ47KRyp/VAOiLhF2A9Kf08Avj7sQWjvPKloPXtTtGR2MXRFiqVV
xKbTaTwcxwraByigsqkoiCK0hkcfDCv2YH1XGexacMI8EpaIGIXIip41Q0WdQxOoh2h7NkAzQGMI
KFYpTFu8tuq0OHdEmqw6Q9frGxG5EFZKxX94sDddGCQYPREFQSsVW1rKBZKdVRmrLxWhVZuUzLdL
OlWt0su5Cip0RYH87ZbiFb2f6PZqM4dQSdJsvtrRWqdwE2c3Hozh7hKw5adl+92ke4MgNZyZfUMD
jgTe/IA5V+Etkieim0NPDxvR4XnHg7RPQVYgGSdn5DRnpFrKgQF0KPGaDaNTDbcN+92Sw1AKPYTL
IoK4qr/FSDncYGBTj0D5jGRVsvlaehrd4h5QR0XSsdkY+23yqTo4uX8b0LlAm6mwl1Gf9Xe9iPq4
thRbPwybT3TkWwPcaH3sWdw3o43U/Ya8Lg53DGvJw+FDRNlvWS2/Uk2mw5ShYLAu/crhjjacqeVt
KvGr9jVdYdE5/RueOfphRRm6VHBZhdrGR6Dd9KmKhTyHZbzfIjmDt6Fg3wzvwxabKWgKQezX0gsc
GDp5ISSHsj04U1NXYl/PyfQZz+izeezFGYMSkM2zBTAAjLw6KLrzW+THtw6psbSxif9U6IVrC6K9
3ipcwwZRugurpXxTYbw/skQhpTrvwGDqsTAwRDcmcflWM/qBZc/0HeZdlV+WIsPPJkAbVgNXbHJb
E0zV8GTUtD1mgKk/Cpq/ZHkOy2Ya7q/xi1NiyiFp3EglYKMeb/RIxvS1ytjWIO25Iqpeduneg43C
AAIIIsZuHqgcVBKSW8RMBxH/zGY3Z63H51zHMhIPNtr1KdxdcSpcVn7bmAo/TOh+AGbWD3uYBLSz
drQnKnXykPHcdtEOmxc7q9QWrL9vqthW10QAMGgZ8ucF7dDzBk0zhP9gA5QYsYQ5mqrpt1qTEjKt
ogM+U3AjAurmmh+ljDIsmTnXyFSoajcN3LC89UPygkYTFoMOb0HZ0neVV+HnPCyXaRv7vaViHJpl
SH5OuYJ9mJP4RzTQgDcItFcMKRrjznITcGsIG6lpXebdj3Aqp1YKo16goy5nGLzFnR2D6VjN+eOe
zze9KHTRAuIU7gSHm+J2zm3xsx8K3oyxKh4qnZGvGbSHuwipiRaxzKnLCCLcEkE/aD1ABjqhE/G8
JulKYByH6t4xkBl12IusLrQ0Q7tD5eKtdco/zCWZjsjoIctebPoQgUHvQPGro17z4Egz2nNALhP5
it2MfcURZ96nzYUvjOr+FNKCnMNsQ8XbL/llmW1AMRAFLg/Y9G16G2JC/Q1Ctryu9nG9VEGMBTGG
G+skmapLvKy2GYFksNqls2xzOyBxGqr1Se9Ofw3LHfFoCVeuVKK6EZTqh3QAx4NJZSvD+hMUUakF
mXOejRBsR4xKqFYNZxftg9q+DBF2WLBdKYC4vZJJXqeT9LYjFOvhBhkHBEVKCACvGJ+05+8DC8je
2tLhZAX9XWEhrk7Xfs3d0KUsze+RaR4/bLHlAYoV8zLts49aiJbB3TQ78tHzbD6sfQlog+9uOsP/
CVta0gGWRMqCslZ841/D3vVPFt96chzb68qrl42jNlbzYj5nPmOc3VjQQ6734QYmSI5i3i661tzy
L9G4jXWCR9sdt5KzW+gky8FzDcV1WKZGBvuk6myV2WGL5u1pSmGTt9negyG1hHWWRuaWz7upU3hu
JwOh/TGWEK6ey4Ku4gFAusvaCoLskrMGwHyMYoHLsfKqhJkVx1L9RLlJSgPNsVi29EXoIQeRiAJP
lAXsB1qNvKo36i3sfwAqTa5A4k2YHbe2iRqxj7pyciid8uSkxzz7GpeEm3bfIDqfMIJPRp94mHzf
hgHth1tiEZOpcQuvtIvLYWsBf1rZYDLHht0H7Oat1YE8GVVFz4Cq0AtES3DcAZ+0VvvgApFdnpGB
oK3RCbmVNCNgmU3xm68i/fG3NbSSVdOj4/KLYgi5f0QRiDOeVtudxnqsS7XvWZtDwvslSjmccsNR
gkd6DJoFA8HedrqFHcmxO3fIXrKDitX+PURhfbPBfK4nCIuikOFR4Nde/rKc8MBk+T66lD9vSFxe
dokxfzFPZZuNUQK/BzOwOiRKNMKicKBCTCw5YuBB1KwrFfcpyJ8WU1LSV4UqstPOVc0+R7QbcNah
OF985+JVd2YqzoGcbQvg0j7rgVSHFUjw9yx16YkzUDo9w840Ccx5KIgYj2RIwB6IrLxNCM+vkvK4
ITsd2OMUp2CNxgpW2vpgcSX1Xx6XjGN/WqJpQSkFKA8j4kpXR1W6dbhv4ARWLusWz9Df4KZE3JKS
sdtgGnXVhGMcWVL2TaGmr0VV8FNA+gS5Opwk85bPJWBZrZogDDxw1CQ5YF4Hx4CtInj4yzuD3Xky
jk13jpm5yYY5WVGBw0mb/Dj+gtGA2RQ9JgIgUgsATQRYuwobv5G08RNgxH2dgEgxbXHobP5p1GF1
b93AADuT/MRyknXxBF4iVEJcSBg9liVitEoph4FvcviuipkiOXn10mW0lPcsWJB25iHroqlPgSFU
yccA0rdONmTRGk5G/gEP4mMBo1aPtjymGRJrtZD2J/LA6lSScD+D257w/hlDapvB5XDzMDWeJVAf
iiFv8336DjtnvE65A/Iyu3dZookYytbvy8+ZTu9/OYJTbELRGT0zUbsk6cAaxYhXVv2FEpV9h1HQ
Y8xLmDeomaOwCWZHp24FUm2G1C23Iqcz7hZVHKOQFYCpUnI7wSV/hP4A0BKGHmK+Vob2XmnU2zS0
wBmv8o8rlTxXyzJ1+2b30wBo59c2o0WjmtoTTzXClMESP1FdQBGQ6w89On0pOEH+pcSYT+haLbxi
eS5lDswqDtglLrh9+su7HMjyiX4NpZifYdSkO+Xn2UjMhxms8l+t7sFc2+0ugUn9hlLqCwkwE6FY
/y97Z7bdtpF14SdCFqowX/4EZ5GUKFGTb7BkOcIMFObh6f+PctJxnO70yn3fZDmyKZJAoeoMe3+n
dW4i2xj8apwJHMtoFwxz1Sxo6ddoBLovnqiOg5iMRZTIJ/yoyBh601wrGzXqQFH1ORpFvjCuxmC6
yr0vu8C6YCizFtacSjoa0QH41yvdtGY7NdFDbYsPSrHEf6jcFkWoCnyA8tWIBJytvjC/NfiEl3pY
G0ul5U8jDKcPpejkr0PsWu2CqgfBN31TCuh2fu9OLb2dMkwEehQ3+NID9UNM0Pc1BYppuEfGP5eL
zA0Cyk6gP9ZIwKeY4D8X5DijBRnN8O6huFrtQhlWafP1AgeBfQ3sgSchX9l6Wu9phi8GCvYjqU6w
5FYp55gmlrrtbZPAWqRauZBzGgtaB3NWrHr8ts2q0yN1krhmd/yBv0oL9wMwxb2ZlGwebhztPaWn
+8nicEUj9B6kqqs2KQ2Z1Wh3OI7pxyI2GPf4YVH36eKp5kjyM9Gi7ZDXWqAqQn/yOuw08LauzwRR
XiysjbSIhL83mtE99gNNkW7r9NWX0J33IwvezzA8oKzTjjTjiHUyqwJe5eyV6Nv1H/1o2u3jovL0
xi8I9X0iU0ljpTrUYX9G3PmNLiUrnsbTyhuLc2UqnKb55CC+xD7wR7famXPtdpDmcyzM5qYNNLUc
ahsjd2YUm0hX4Souc7EdE5Kz2uqaXdGGOpUL9Fd6an37o6OdBEPsR+X0JQ3pwks4J+BG6niRtMbX
wOrFw+Ba6dIep6H2PxvdVuP0D+x9cmHbFl1Mver2dUUxCge8LwIIPTQzNeosWNxXtY6B3LOLo9lm
jR+gnaCjj9G7WzmhuIpP9SjdV5yPwpvLdRpP6q0RyMMsQI/5MtXm+T2VUHp8MaXa2xXrc+vombZN
OPDqBa7McevitDw4KSmS47lJtBzjcF9rZrhCFzl9Jc7i0QpV/hYnwr39bLbPbdS9a7H98b3h7kVa
s68oQ5/nEaGzFWO49v9oukv6zvOpHt1S/dh091pDLefZs9ffO+92ih5Aybio/XhGZhIrGZEvBNoJ
ooTVf+/Bx0F/mULr8Y82fFhN7ZbnYFp99uIHz30aXJsdPirkQ4j03kd3eOuKJnjLxyvaMg9cZLLX
5nxGkq7dDJKg5vDZoa/aHvWt6bXj+rNNXyex3e3Ngv0H9ZWuks1fOvYpMK9FQXJDeDeUCu+cXdZP
tTKrG4Sabr+ISsfDTIthfDOpJEAKn4hXuxxxFA2xpYPPwpCMFL6bn7u0zf5Dj99h9VS+roZ2g/s7
PsxKqXrJgQVYp+5CIqZpaLGMt3nLMX+NhNhlXn9o/qdd0m4VFonFjwqAUMt6H3zb+GB1qqX4pKfK
XpCGQVOUmveUySb8ZkX07pZFGITjkpradD/RCYfxxYP2mxzAaUi8R8kR/ZMmgBYBjkzC+hli8V7B
O0Jv2A2bMA6qM8JO+ZyAQxiXlsmGPdeWuGvg7mAS+EM1wF5W3mXoZZ6/KwewXnawPTz3WE9a+5wq
TT/p+TBtJM4wj+S1Mc4o+pz7f6spaHHcPkhpUAwdZcdTWhZsq4vccgtJzBhFy79KC4zaC5MTFX70
Yn+RFtQqR0Xb1mGyHNPmbg4bM8HzpuTKoAx10Wcn3CcmW2WRRdPHp+yA3iqB2myDrPzUHkQeEib6
ozE9T9sq14PGqRvir+CwH8olyQ5WHLwAaNYGVwd9kt/Uwejs+kFvV6qx04PC6tIQ2Qv9UM7l8Ah/
px0X9ohDL9IG08e4/6n30s4qrdTJmgZ3m0eCvm8/q83Q6KZvqBSJiFYP7fFTyED1FiEmWIeLTnx3
qMtqWHf46raUMx2qNFp0P0UJCtOrpGGkl+GHqsmPSH7etV6IFZtTsLUjC3rQVd/g9TwaRiKjVVwZ
Owic7l0x2uNugLG1tzUHkIYdZEuzJevoiBh96s31vom87vgpewBZ+bVwR7Hqg0lfJ+70BuA58qUJ
eiNwE8qKIsipldXTkxYbWPxqlFWfsggNqcsmgn3o/6CNKNNiwtHjItvB+ri8NoRxapTEsvpcv8aZ
OfmkCvN2qkd75iBrujvXKakDCy/Llj9IJqaIwybBxJpSz+rTg+ZUy8GiffOHdkKk7rzwyvlkpTM/
14NzY4zT7QA0ZiH79Mlr5IsRsllD3l3FpjEvqZS8eUVtLxBCIEMaonD5KbEoHK1cS5Ga2wFphBkm
97OrSBVMCzdlp8+LMJxvDTR+iyypnlVTJXd22GHlgN1UVe2mn83+y7/UGIYu9LU+EyH/WZKRe0l1
HrrqDKo5wyVYuhzt4poIRpl26xrIb9BQRruq0OUBENc3U3O6I4I1NP/s/+gdr5INKN0v7WB1YIrG
Q6/UuKuz6vmzF/u/tvW/ncLywzAByXL/u7b1H9Ps//Ki3zvX1i/0vpF7XPnYOi59ft/3GQR0rs1f
QBZgDKUVjdCMBvlvjWsGWes67n14DaAgXOtqqP6tcQ2w9B80qqEh/LlPrbsY7JnZYyClZTACH+zP
ferMQBw4BVF/MNja++g4p7WUnOKGWSVTceid2JxUvov7APxdp7nVAmHlcEG5be+auQ0eshwdCueX
IY+1SOxbWTf2YYQCYy7aTFPwvVD+LaRRa2uMJd2L2eT5qXYxpy7xH3Zrr3XjkxxdtKNWjVMMAh71
NJB+yHgt49TSqcOwqFdrvXdz7E56cUfo3t1T/5OUzqYwfaqnYdibWu2SBNZ28aJXQ/BEvK3RoXZL
j8kGbn5fy/bJBkm9a1wxbhzhhHc2NNp7wBT1/RiydRkeH38OWtoog9HuU0VlH0sfTh9bjCszMp2G
ymSVXQB0jG+Ok1c0h8sgXKCJHe+qCtEcKMnoucrTbsLnTUsaTKlcexF6cseqontrtCnP6uCyFppe
jETOgzy4VfOY06Ulc2DSRL3APyt9nd3+gu4u9XUxfk3HsW4WVz3iVtf6+FDFRUKXA+7yFyRYFLgq
7uFjlib5CUV+tEYZOlMmMwVFn8kIl1kPJe3ak3cXcPniO+k1yVbLwtshTZK1k4zpco6sxKdg6231
oRwOY1R0B1Ds8SkSue1SSxumh6mtunU6eqnf2qm8BWVPGier4oh5cjiYTTFt8SIbbwkc5z3CqhZX
i8xGOgNauiqkIv2vI+nucmV2WNwqfV3BV1wWQVactVY3HmBRtq9MPs4+JtnoF0mza2mnY3GbN5YG
N8lZh5bevnCt1ESSWnh3qPTzF6OO+7Vwr/lGKyGZ0bfcoHLXVppRj9+qoWluyZLKA3DM0feMa4ks
YeHQz9U8790wEnRFVS3QdmqzUWT+mEXpyrSL6Fw0vY7+HzHaCoX8vMj1sl8TrcwLZmG+9bJ3b4qu
jzemYamTiQIRj4mOYFBSFI+aEI+JgCi76jUvOajZZFhFqNwtwoXs16QIkztdeQVritMjtRKlFokV
aO9uabj5IggboqpqoNWwQIHX3VBqcdi/oggHLZUPUvdkmWiZ9RKLXH/GiTIeKKPrqwhM6DF2FMka
rsD+XCPneq0yVOsLLVPjDa3L8OKZqXXrVuaipka36XunuIv1pr2XeKNWmPzaazdiTnPWJNmuVRIl
Uz+k1mk3LTWZZii0YRFjXd0ZSRLspCfqnUUnF9t2xbALNHsYXRd2HeRPbCPqju7UvKUVoNPAzK1V
rCn9CCKwGDbUJ5XvwBFD0jFVt1COwts6MuXSrmzjS0bRO13wbI/PTQCRaYF2cXqw7dQI0exm2mpG
yb217CDfdzONM4i/zhD4vVZZ/RqVuX6bBFT/fDCQaX7SCLWeHAFwnFZgGSjfrKqAnSRWnP15+S0T
qIPoMOXj0ZjR3HNrrDhdUpzVnqicNAimheUFfqYRkRugtUp/TopKrsexmvOFctV4phAmnusmKDoC
M1krZm/YaFvGI15/d4y5cWHejXJd9yoEqhUOk+2S4utdoz8EGFQn+5HWhWrvWyPq+m0JQiIuKHrK
Rpv91k3yUS3xAaTDQ52MoftuhikIaz9yMn2wHvM+GSpn5SpLS9da17XJt8mhSJxuYNPU9Xdeyv/i
gP8SB3AKoyr7z+o1mPjFr+9t/N61P6revr/st0CAuUJXnRlsBppjxnW20L8CAcf4xZHXQMBwXFNg
7iFG+D0SkIQIkFUY92HwIT7Vbf+KBH7xAIBaVx3blXvkiX8SGXw/+X9ApZjAnthqdYka07F0Xf4E
37FYicjLYpYgNPylZFbKKpoLukNt+zLZ6VdX7xPs5nO7KjAM+WliI5Eap3TvilTRpHcvbu+mew1g
6nHsskPvXs2Zmn2ih0WgrGvFwkl6DMZX1wNemnlN4URfViHI58itPCriWux7dudRHpFnFfS0h6MA
15rpUjiucKSEgvfEH9+jnyl4T70iJ0iblz7zLp0Vk3KrUmLGSb7abDjLDEo5hinkYGXv1DvV1y/C
jZQ/W72BmZgDAyDfEwLxe5jgX6kaYoG11EtWxh9l2GKFAh1DmUGeReQ2lJT5PrYacUPX1YstkmtF
wCkWg8bXY6wTxAvcYstec3Z17e7AUbWroOHS9F6wCtscsHWSfshUI2FE+bco3bpZ6hW/NOu5BGYa
PvIVuAw6J2bcNMug5l/1Op+hV6a2ivBAMvhBokcza7Wm65xd90z+NjXPg9uRovLKxMQkFnto/mZJ
dyacuAQKssbKasV8Dsvs7E1Zv8oa3jILZ+vGMis+/mDIVVfxgQxlp0t9Dh9BdmF4dDp36ZXFx1RU
5bailOZbwZQuh3SSHKdZ+B5kmuA6eBdPJ0nmNKUMhOqOnmXCDW6JQNDtSb9OvOaCBzbFpm1j0dey
eY3xZ94OLlfPILcmm3N2rtAun4skrpDsTWbVLJXDOqAGfc57F6m27oHMEJSaU/6D8e7cx3yoMEnN
naHV3lokGGZKcqG947WSUvx1FbX8W0xBp7gRKSzqBilaHyW+HdhXlxMLq8ty5eeWdWI9fxDwwHUA
k7PIhvgrOCfu/fwZSnHEMouiWA6tiw2oL3lNzlVqhHKX0lHzEcqH59dN/fJ5v/MQ70efsazg9lHD
jlgyCJ259RWxR2e72V4X4QcPOava5t+6EavTdVgq5fVZCKt2esxody1sF/+Z4IPw5LmLXqXxCUf0
zjGJEGbu/FDxnDCOIdjT9ZyPkcPT4TnNi4MH27eBzfHAsZhcnsbPi1Goq0ZS45+qNP8KVBIZEibx
PWUoa2VSivaztAn2U0HfEF8IUb1C+TgggPINNKRgKREu1WmpL/Pa5JLqPZ8hjJobt9HGTWhLcTCq
gPEPLcF96vBQToMB1iAprlodVlnBX44EbkdX8qBS4QJS0UfZKp3CbKXznOhZH5/7yDp9Pl5GMs9b
XXQS80UGs7uklQYsiApxzu02Iy/dh5FebEbdoIkrro8h6iD/895qOV9fC4qDDcmWLYQlUODJ9OFd
0Cm9rnKwjPO6VLW3aUIzXcEz9taAjTI6MiznzwVwXeE84ufYnMFQTGxj6GZb1BzejKr0avHpgIG0
NcsILUF7bSQHbyq2tK0V8VVnjffCBqZtYSaze6F0BN/GLRDpR8jQIVgwPD26xtOcQxz3ZSGCvV53
xcGJ9fFk0atwh+SrFsbTgoCnOKDXSVfgGWO/m3VtG1o8p+VsicPkRN7asVlkBaOCDhr2R/qfbF+0
E96gWbgLMROCjubGi2iFgybil4mB4mRj2Fcph7GsGTuH1LepdwNt3aVTYHqiwqVv9dIygFSGbIqh
YHMbuHWak3qboJPnyPDczSyKaYMShYzO7KkkV3xtSMrIpjrUzzwi5TZ32cFyB5vM594kvVGuPh9a
fNy9r4UaogQUkMye02kHmGc5JdPGDtAGWC3u1jRB8zdVo4JcCdghLXHERJVeHEbbHE+dk34wMYxL
QxDqf15rG/0N8oerqFJwX83CJtYf0dhprsUWaFo465h7cyfFnC9xbmYbN6g+Kocf512ySgLALyBy
RhLOLF4TU727OqZiciXQYJXzlJdowVItutOG7uSUbUJ52g33UzyG6K6zJqPqhbpzRQRXUvcdNZtu
fjZ/wf5JRYj5S6a98qiaA8RF1fxVJuW4FCrxLB/36cVCFrZs3EElR6TU3T4edG4hlnT8z9jLzW51
NZ5Q+45b5LumTXZqiyx01jWGXLq5KWykcfLqZjWbtKEgCFbaXgXdGw7U8lvj9e9mrJcUj4wx/XAr
Q5ttdgnsST4PxrDFWVausS+PiJdrjIC+SiBi5AnVqGXIUbRkcEdw9IZy1ta0c4bmRA/EpQXkkfZv
kWS12ssEsciPurDPDkHkGZTN60zYPq3vKj5ZvS0ngNZFoNGII3yIHPvyQyj2b8T5VxfHT3GNaUP4
s22HSgsouJ8qHkhqZljHtMDiCRXlHH3EKYeLgcirq0uDZcVTZ8as9L9/3ysc8S/vC65Cl7TUHEP/
KZ7yJlNOHmKirRg+NzueQSNOvxWDhpZHpR9//25/9rIQImKKoNogbAwIHm6cn94NfQhV+7nottnE
ArlGAl4aaCvGLOjfv9f/koD/kgQYjPA1f7gpf/Gw/Dzi+dPG8v1Fv+cA1i/SZLiIjVnkGsv/kAO4
xi8U+8yrHYpZgpQDf7CxeL9QWMZXQoJgc3TqpAe/5QA4XPhtuNQcNgpJoe4f2Vgc8efZJ3wo3v4K
iLWpRpIDuHzfH10sbm+XZTmFYutCOsuYS1e615DL4giZKs5vzI9F8GUqXAuWgBtGjzpyD9/UjZLR
QGF3Mko7Xng18mTLCZgsUjuWexdNIRw2u8guZTEVSFcBWlVBe8FvPYLD66o3ql80crFh1uFjU2vF
k2ypsCkwe9kCamH9zQqK8gY5oXcwp9F6K/Qqo1ZHsPJGvMo/QujvPbXMZPo1HZ3xMTXKfPzVY7C5
k+zjxhxONAdXdd4gsx2TG+IL5W4IB4rLgCufLTvUOvPUtVJcE59Su2impdrFzDyVFYb9cOEwKAlt
WlyZS9K78SQYcYOBM3K/ZGnmypum7V0uCyMXt2IcwkOiBIqR1CbM06VRQn8ZBmtNBQynTZN+NfO5
uAlB2i0sdzaXFjHUS500kBNEYHKk2pafoe19kjKZGBEDrndHkSfelCpXd4jbdQZ0BJG508dee4Vp
gVmjGcdH6IHRMo2TzFxUc8/ZxBioviWDGTVvNbPzMYAxCSitBl6YcYjPZitvwUnM1VqDAHuprxSb
jsEUNGGzQb2aoelSYxLiQln0epVTwbWISk9cvNRCNzPJQVzCuC3JYdRVYNgamd4v6rIVp4apRldt
aKPY9yjdICSkR0/vL0KVi8W2KtL1QDB4I1DdG/7nH5mKy30N0JfYi6rDZulPUc5rYIenzkEVYNwl
JKicnBQhyzUvjH2LOPrQ9qZGMzMKZ7EMR8t7QhpudD5jB70n0WnUWmu3L0GI1Ka4gLXna+TXOt7g
lN28GVvP2BlRa72pESPmhrSFhiXVzvnGQ7/I98xFeSNDkc4+0yz5Qs71opDXmslNm85ZtEe5zQcY
RIUQ0gkTrm7eB+o1G3KoBmHQp3SdgI0nOGmdzMRiW9ryBHBlgMDNiKlw114H/y5C9JrfMHdqfpzO
/L8JuTPmild1tskQd1Z+qRV9Q9yA9ite4C3n1xP58Gd3bpOZbCblCtbDyE/myjF2JjCy3ThG3Ja5
adUrfSrNNzXFlyBq0+/cuLcPn+8Il4lZor1mGzvwY6zNiqpT7CdDGDwNiMFcImELQ5Y5MC1tU+Ma
ftPx5rq+CY7sxtZr9VoRRPXQtMd6GwKgMc9hwoi11KiichcbjKtYBVBMGIkkY35/aGR8remKGWOg
qf1MT3LSnj4/JaMNupCjDNqdbwiLD2spm1WmSYM5unWGap4EBZZgYw/cZ1xK1fzQDnQHyYuvt1Ti
ZeCawPNtTu3klTfkWOXNVJf8vwe8jlwIAri90GCzb9JSY0F4FN42zpCxQzlJVW/NXBfTmonI2QcK
R1ZkYmvXNSWuCt3Q0tx8U6LgLm8ckY+Uf1U6+qOTtsOy9eS8bWZ7uNcHd7zrk0m9Gqw0xIoleAnW
KcDXBdPG1aF1Ox8xgzstLIYKo6GTFB27vEBHPtWNc7J1J7hJvMl74mai2gTvLe4TmCEwJetGvaJA
aGjCJnJ86FnFm4T8bz0zpQB/X2idu7ht3hPNEES6HDpPmZeND66NBtuRNQtb1kPNl+ECHGzd1Ph2
+A4oVJRWAZgXiAPYIg8SMvjVENXaCNweh4nnvEP1h5EsIJCATmQWGJtDQwoehgl5eHG9vtMYBQy8
c9hBICb2vGE+3KLnNFe0QySDf1pjWMgqoOhNDql2BhNANmVGCuxTGA7PBZ3Q+6wvKWL0aUaqRy4r
GRE1O2ss9dOvJmnyPqjbeIv/XnzLLIdplWE3OmudLfBQITH61ajGgcKQNe1UjqdrSjKMIbH2WCda
/RRJk/EOVYrOKPPceAMvDTTLqDF+CFIJPxuLte7m06oI9fnXa+OJJ2DIyHEtgF6YKBy8afkcGK9T
miBsGgLG83jSEbturtMjQ2OspTUAA6E43krbj4PZOUASO9V2nf9qWV7E/Ae37pnQNVXTHiGBe8oG
7V7kmhxXNPGgmqVu34hDRse7Os+mEe16HaNVbzPzClzFEm+lOg4dTqJU64K7oq/ZTRgPylw71d2j
VaDfPZCnMIAIxxfdFeOgUrrJjwHO+icgR/UDXJm7yOqre+brMLiZJsQ9UGznoXCQk2Xd2Lq3FWDN
LSOV1XXakv4SymEE1ude5lDazx0lbEiYzO3dAGskQeO+ZWqLLvz64A9bqNA5mlB51wCXXdhopa0V
0lFodOWMfDOoWh1yJpiVEYfvKoPRArmFNg4y0DZSq4x5DCR4QTR8YdpDDnfPZGDmmrS/y4EwZ1nn
a8IEEWNUpe+OenuRtL1eY6atNhyFhn7bJSYyFl1Tu942WNWDkXwZOd5vhqzrTvSPvlyJIEcFTwRd
zzAqsuAiaA+NPdOxND35MHmaeTONiTiDo20/eqYufJm8sKzexpYyxTmm7RHetPWc7gDxIciq6hfJ
AIlzxHA1Ro+lATY0QXO+BepIQrjoyc/3XWNot3Xd2quGmUUTVov8V8C/46GaY4QueNPPgJP6V2a5
Bsswj+w7T3nW7dgN8NnSIsqrBc1ldXK0ID3qAUbVZYT46WymcFsds4NalWfOojftcY9gpPgSd4AR
rFI9Bp3S96lePzHZsmcOBOu0SfRXIcMdA7eagwYj6mUYUErwzE3Mxg0aAWEoim4oj4S3BhznY+fU
W7dDCZU6EjQtpRl2zVKN5mGIWpNv6AofNZqRLWmKwFsF0XSyTZaKHkcHmLTlVmbiOUCwswgzGyKJ
LE2kze1Vv4fwQyhU1I1U5ioabY+TwsNPEpoVNGAkNmLtmYY+UqNTxtkl671jGlH7UNYmsvu66AEj
QIT203lca07bH4FXMpivCx9tvYKzQZ13KcCQ+pBdLPrRef6AGbKn0Ez4sab0Ei9HmSUQ63Scrl1r
UyJAvRrd5YyJXqd4gi56Xfc3kKj1Z63mhT3Tpo7sQP02HhtYMpA7z0arA78qwEstWwmImH57dR9Z
OTqwqWiGVVcWcbSIhlLsOzPpztieKHgE9s5tE/dQpuH0qDdZgOE0756iLnrBZ4LkzyLhhlvbh489
viwcHiM2n6ox9rZibu6oY90xvchd253NfWjrZADBmOu0tl2ns+s19AmLJyEHVatGq4Je13E6ZhGO
N4wx2Ubh/3pCm65RZRzrhyApnXUzVkGy4jgctm7SxMvq2qNDVbvQx1rcRzgMm0WdROZypkZxU5qT
CbE0mq5kVBOVlZSjwVRUbzw6WKFdkGRW/y2pOvvDhXi3ilPbmreR12bvynGqrVdTL8+uoZVirB3F
8alaMLwsL/0sT2xaiRWDXqD2+27ndsdBCbkMpqz1p77qma3oyBv64v1pblxlPHK+pccWKEtEtdgb
87ukjQ2/Sa3yHudeaN+j4Ddm32LKDBawhLCgGMyvqZA6c0PBf/AA6cSCqS3S25BDlirGeEAO26zw
PXsjXjcXmRFhwFFmSrHz0n5/QZeNR2U2oOXA3XgNO1Hez8GQQHUMo3WFWuBgNRSbqyKqoOpRkqGi
aQHrKbP2ZhTVtHGLeLwTVttcoiFHc1jdKHcel5Un6Zg2ZfNus1tugJjUe9FbwaYO3ScCtWHtNDU0
3do8J/2ED9Hq0xTc75iHGRqveRDrGLDytBjoICQY1woUg7m053smX6mvY8rYVJaPZKqvwvYPtwsx
dGEE8yHFDY6VEkPUneZN8y3z5uoYT0VsdV+RLV0UTLTUWdRxZwZyk2tsbjvmhm2qyHDuS5E9K8CE
0U2RVU5wMAr9rR08dRzp0tJVZi3s0gGlIh2SKV0hk41QFUqULM9xzp/qYVFjn7hj6Fq1tmip1syp
xPX0PEfYtU2jdkPnLpSquuP028Grz7Vh+0Mm/2+KSD8XczzdoNHmCUY1m8h5fp4jEOL/pONBXOvU
tbkDWOUdoLnKyzw5zTevFvHm79/P+rme4+mmIVxL0vbTTUKFn6tW1+F0Fv6KLeB3DzodoXvDxvyW
am0eLWXZvUcZSJVT2LudQcPJxqTkN0KL8iOWtIydjwd7ZVeFWd/mdS9OuWbP0LGl8J76qPVWfVoS
AFLODgjbaJR900Pd8EjozXZ+kLYGrLAaU4Ybdx1hJs6gt9Lqh/YBlQJkhZlBUAPCcBsWxpeZfCJF
HTiSsIWAHon1Q3KRlB3jkjsGs7eYL/6NJVN8uDTtHwwPCeOira7eD1vq6pWxEON4CMmNtOveqZNg
CS04z1rTNWsQ9XWzccOy3k7X+RG3ZglKdFMzqgFykHDL189cOLcr8V9G+FyrHT9W8DzwpLZJpQZW
gE5x5lpZ/IHpkRIhB3YDS82iK0GmGYOlWFBFJl37+7v9c4ny842YfUIYgAaYeuGf3whtlYmTmzfC
fMMtVi62u7aouD88e+C+GfpIulQidqJXAcLin767qxsu83qAoaBjtq5r/4evqTRA6mDlMHcmSl7s
YXCXzN+ciB+zeluOGu9qtw5JgDbkpG1//+biz9OrkcXpLmgWnUFBwqH//PN3HxJLC8qgLrd00fjt
/RB2JhPZKnkpkoa02YRSyI/NqbxBBkSMqtdFd/UChk52nRMvLp8f6H/lzf9S3uSx5db8Z43D/zHo
uWjemh8FDt9f81tx0/V+YZCGzahAj5kGn0id35WOnvkLlWmP4iXIwGt1kyftD0aPxUskhU8qYex2
bIS/FzdRQQr2QFQOv2sf/oH00fpZ+igEv01nmpEjBOVUnuw/r3OGNBOHyc7cWZkLTd9irlFdtP1m
Zir6PgsrazujoIfePQzTN8ZUkK2lJsRXl63uviw7zAWN0t4ylDfHlIV9Yu80LnYCYRhdgF0skaQ7
pwgn/v2Em/SCiI15EJSZdnloiy+lCpgAmVCRhMyBXR1iV98kyXbUrtWmOBlGoJWdmt8ZZkv9J6CL
igswlQ8MPkr3XpHhfXaMbNMZFNRg/h1LS6KXyAJYZEkeEQg0gM/jnPIYe72xlFro7BlgyQCFIBtv
MTIS3WWud5iakF4wVUF5HrXOY0ZHqh/FFOvHiRl9OIlKo1qTx2YbUcrwRXixdxJaeifwJR0DKS4g
CcqlsCEkFhWM34VeKeMDXANwxXyC0SP6go5/Xrd33iRMnI2UCqgdwWGss7jbWJmuvg0Db2LUjEDG
JZptKASmj5WZ2NgFMhMFfj4mW0akMEjTHCBIO5PwWyG759KNA1B90XBuy3h+x+Y1vYBHNc6k59MW
2HmNBzkZz5bNxdExn6xhV3c3+mhXX3OjG5dQep216rMeTWjK1whhGphpkW37As9slZrdN80zFjhh
Jt/w1I0sKL4yN3fVMcGbkbBlsWwgKeQpKlnN1XZQFdMlULv52ezralNVvfURArckjW3jm9Y2h42t
e0jm8ii/E7MzIxDVEhpdkNVw389Jd6PMKXkK4WW8OpWdr/DCKPjS9vCg+qG6eIEZH2fd1o/4B8Z+
0QEMf2asenNIOj17MEtTbeD9SVzFjNneWmNGdSLNDONMcBIfw9Cc15PjEA1qCrcG4jcBkrSt2OUb
QCVMVtHvAEQ4ezQvSDOS2czeOyZxnQLbzraMEjFu7FZlm1zZkHRdJ36pGJF8wr1nnaESUhWKJsi5
Wm/cyMG6jl0sw1sGrDaXZDY8RDFNtsu1bqdw98DcKCwXRZCSr2gL7GNFw33HrGe1xZ+ChxWoRLYe
zMi6zdRwI6OBXJLq51ajPd5FYfsWdSD7KC6lYiVV4LxVxvCrVY35LpwUswGm3NqVVWCuHRdNxuQU
8skw03fUB/QptNCUr45bXMremJ+aRk3wVAv9XEY2VSbqVdqe4e/4WunO6CdoGJZAJGFXbwyBSO4c
GvWg8wzDeweVF22Knhf9P3tn0ts3jqbxrzKYuwqUqHWAPsx/977EduJcBC+x9p1aP/38GKfQsd1w
0HPuQ1cjFZclURT58nmfJVqS/BZ5arEeoJ9sBUDvSRrxEkcpkyO3x7/dJ2P2iyc79cgmPLQrlZk3
qiqPwFHc4wobxxJt43pxPZx7kjzNruAv5tdOmB/ceVTHbriURzgocqit+4yuC9pZGuG4TTlFuJsT
0pC8DhFKiFL1ukZh8mPBn3ktKaLXSzzjF1472TcymKZbWCEIUyxOUrxQD9+iOEOdikfsJXzL3Zi7
SKlajEnXQbBzVFrsw24UZ3gzYqaTXw1hOHwzQoQymSvNq1QQ7FvS/uzWgDTDeSmG9kmqmTuxxWYU
k4ekG29HbIN6yEue9L8pb4aJWYslByr3tCUKB8YLzKqyvTEpwqbm2fHW7cCRH6dCwjijcEaksnTY
o1a9ZiIFw220zAh/8izA8rSNMKjHiilHDNmKk6hu6jM6TEQjm8a31MpaXys15BZSqQdM3oh10JYu
dM7kKz704igXeJFWIm1WVppVjzk5s/hLxMGVg6PvUdc5E2KpyFBXiTKyjeehpcZf9sFNvWmfClpb
otOGSjVu7eeDX4m1D2kYKNTP3S35JcFdwK5xTuc9/tr6KIUx7vkeLMo9sCMua+izyIQjO2Eqjelp
l+J7gig/OC16u71UadicpWJsMFVNcozzi3pbmV20MwMcuRcLcMzpGvk1GwvrgBWC3OKrUO3iKbV+
oIXiZOwE9YONOJfNpV/sbzGk81taXACObpIFO5kG0R6XcDx05gh3EzOML00TTAKzdQersmb6AkkV
57HYWTbzrOptN1n+CS1E8hWmvIovpJeOTDQ8ZEDIAElqAfKOLUi/5/iqjrJgqW/znogo+Awwe0Lc
VwZpb+thIOAA7e6Cc7FR2sQrTDsXjPjcBBk+Dswo+46LHowwqkUIV2y3CZ/4SYdTyYFIvwm4s2mD
+8x1k01RjuJbHrbhgZUJAbOyNrPlOpdLnxpPte0hhlM+ts4E0FyYSZkfObZBZq8ddVc56qzbaPTD
nQmR8Es8JJCBBy9E+kv4xU7GXnvezs1jCTT4JJae5b9v1UKva7Kj/YQhLWd8H6pYZ5xgA2ZhNF22
yUQUazU6BR4IZU/GUJEl4gr7y5a9P00j4GgKkVXak+exLmWgrpqoyQ8VXbUEWoCH78vStXhje6Hf
vASEXxwNOY5O9jQapwnZGmSTFJfDUGYH5fT3TutwYsfkIobhNfaPmXLvOZg+iLB/8fLl3q+ma0ST
NNyWEQaSbIqjFuvjbdsk9K+i+riOPe8GQpl1B7OmfJKBO31tQ/7DoXQNpnoyqzY7riOeoj+um64Z
1D53oT+7Z5RaeOLqlpOA4W1Vysb5HHhvguu66UeU8JeNamb3W+eGLz18J/+QDyMvjtgsq94Z5P+s
w0rgakfVsy8wSz1L6sao7msWUGqvYNiYU5gBmMxRcewbWbvpxtTaUORlJ2Y0l8foCr17ZCPNd9ok
0OvDKc5PgJfM9gb76zjc5wvtsHI9dSPm56tIOemzH0+dces0IfYLZkwPmMgtYmCOGm2vVf402oLw
uBvc7ismPSAPEzxLMfMmVWR/nQxrPEA88vBfU/05PzntAnhYOP3B02/t0z7AhwNaFU4yGeE7d1jg
Gwdqkdtygd4Wg9scs4OQjG4kEflZOa4/pTmfD7FuDPA2jxdF1HWcjA86D/u4DXBS6ejM7M1ywreo
1+WWXKx+FTiyPUmSoyzcEas6b4YqVAcy1Ox11tDN6EAPgNdtzMJAINPGiI4WWt3Y0IQhUhErOVaC
pCgzz0mHMWs6cEhGZ2Jhv/fSzYHSnXmfNEOCPwEdKTi3NPOTvMKhwq7h3sUZG1mI1s/hNR96UVuo
f6xij6mjeLH7kDK6zmqsEdH+SfMZcqPrf+1EX3rdU297Tebchg3RAmqdNHkC1PSfQ1ypEjX/6RAn
bIg/nxzi8ocug/T/T7UaIjT+i19HONMK/sLCFNEbdCIBygUQ8SpWQ6f9F05lcE+AovAE+o2iDrGd
pFt+HICEpFhT4we/TnAOf+WIgL+lL2nr892/Q1GXb6ECfTsmvXkO/FQVtoDR9fYA53vDXBREd/6I
xVKnL7luvlFqjHROCUFRqTXfpbAT1a6bZY7Ld0f279MU5nV5iv9ohW6jNmwa5nwg5GTjlxIKjPD9
PIun21YUBpOWTqQLBS4J0Uwb1HRDA3lN5j1ZCkTM9J11YXqkx2CnIhAJ38aqBycjEjNCY2wT4GCB
YfZUBnvZYcrhrCba4FgbYwhlsM+UA6l5WE5hUYZA/rcX+S8QSlMzvP6JViEsBLzRfhL8z8Gf9v3o
4BhkVkRKOj/qbhyCHKzZw/J91VKxZmdBRB+XaEe2wOKlcdtkvrF1cGpLl6ZveZ7SHKPp9vNbsj7c
EgoI0/FIP3YgKVHPv31hui1dVF0bPbOHO9kZDpgEaC12r82uY8iupJQV7Nom55WYjAoyCSDGaauF
usoeiP+aSVfxOKinx9BKKMy3Sxgtmj458Sq2CpPD5S5uIYdOW3fJGvd8WTL8D7cF9EPqEbTcPSZ7
nz/UW1CQgoFB5nAPw87BjJhv4e0zhXE2JUaWlz/EiNflF2J4jOq6yMNqufz8QrC6fn+fXEhKBJoo
PEyfwXvP6MN+pAkQGobPoCYWMVZ1Hma2WFmCL3yi9LIvxg5CLhEUrpMbVKGEeg/XRCWX6cvnd/IW
i9aPDPhtIVMGAscy8T1wYtKeFMGUus8DtpjuuYPjIK7obWFITx7DosBP6g+DrCfGb3OZK7KYQGSE
W20Bu3vvBhlvipzdw7GeJzPC1fCHNZNcRHVX98wFOq/6sfPZ7YG4P39U8+OzAvIDR7pA76xy71mb
aVWZ2ThYxXMHNbjwDjgDlbe5pfiY18rDmqG+mIIlFMVplXCWEFtniLPlLu1QXckVJTbeZSQShnQA
09SFtImrYmnlp9kQtQAU/WjbRXv4/KY/TElHuj4LL9wPiKZg1W+nJExkgzwwTz7lSDiqedPMtUFW
2+Av4Tz+4c18vBYTHyGzKyy6E/57uFaS3NySe9s9YQmPCyfeS7k/XIeWkTAlPn+sD5PAwSU2sD2f
mYBu6v2CZgYZDruWKJ9KalAGtzWCLH0ZzNlwvlVV4eIiEOJprMI/XNf8+IwBD8jhQpiWDefv3bIV
otye6tYxHhfHMK0FJYWT9Ag+/Jpc+7UpUUnkWMXYmfdAQCnsp03Ttm2AGsSYrOEmKZYRYX7sT4t6
pLpLOWshXp5PnGK2/0wz9t9PWW4QwZZ+8RiW+tBE375+JxrrtoDK/Bj7CfHb5IxCD7rs8P7h/Syz
iOZhH0DDc88NGSbMj64k3sCgeYNxHHZjmR3NT7zLIn2h28HIsP3ZGUYRg2lX6cvrAkwOMasL1V5E
PR8FpFOQnQbbSSFwgeOHhAgqA9twKTERClcxalWWaIO2ORe05in3r8gGUdP9MusSYoXlFG6bGytN
JYu8WBKX/ATLbrDMWDXxSPsTl7K0+OGiHMBZSWJhtVwyoQPnW5kg+L1rscLgHjVVni4lZy2y1rqq
TsttD4VguVuU9IYbIDl3uO5S/s24igkPY0jiGFcYqOvxNHLpAh+HbF6nsjZ09gQ+ijwMmEBKJtBM
hAdBvfrUwU+6JiZsMV6dXle4e2eYYnWlRnIg4Q412BepdUfXOiItKQq4tIF5ED++YC3C1QzwKfdc
kk3X3FOfE6IU2kOTnOV26ZNuYXZTeYLP8dwf9xMiH2QkBAYydMmQmPMJNKCYzVKESu+ZDbldLCK1
3yhUZxW+kFgX/XoAJ0ULTsqMJwI33QhcfRhQR5RMv26K9IKZF4BBxbbpQnhgW4TDc4ESnBjB9u/f
0XAKw3s8IdI3XjPlKsJzZLw4jEEvE3zYYPXELMSzrHim6HVU7SwbGTnHr3t+YBwVdkk0kHpatWYc
6CtKw6Nqm+tQh4bXs9fweCxderpUgWLXkllVMmnS0E2L6xKbEI+cHYICmC6EKVp8UwOh28yayMJy
G3h2winoBUMxM/R2KlKZL48Ne0rmp6aYBsawQgOhW8Ws92b4xc+Fy5gsaNry8QjWwgC9MVpKXbul
5iT5uxkysX6INKjd6ayRIWjxtiK/lTv2rIFVYNsuuKbiIGqFev62srH5U+TLRg7HQQfdJiVWs7L5
FPpU+vzJiJTHagzDRXFL+DHrC419qu8Fqga0fhRa2ME+zX6Dmf1GLq5rHwZMIzT7skh8XbchhkTz
1eksi2/02PkDwvZZp6WkdqDHuCGoM33pp7FnOBf4pfymnBLQPqQKryiU9MLVU1SX1sNN7Zf8szGx
EcRVjSOee07puFBl2GPCdz6386IXjxhG5UPayFZ/0nagf2krbMJoV05H3YjsqTblcEMHwWIUIFnX
3XwYJtGlxZkOy+IXIirU7Xr8eno9q/Ha0rknYEOmc8DqEq7oJhU3Qewk+rzv255emeI8Rj7oCmMH
DIBAdKfAAIAVmdt5TFSTqJdLZ54npr/f0U7BWxKb17lk6xsrXEgdiA8ttCSVg/m5BAsnF5UZJyHY
TdrrN1wmw4zrPS7B3WAcJZ3IUVZNbQOVGTuArjNGUi47j3sMjY53AweOxAIaZGbJw5Scb6PqC4zR
0CaLFutViOyuSGysZlmIWW62ihY4QURRjTU1ZknU7UD3oYW5+yHEgMDBjcDPWGbdJ7yiDTvWi+3M
MweYMyyAcG08xTGukVXcm965moJOTx68qvVMxByqqXcganpein7qmEOhTMjSPMGWaOHvGrwUWvN8
cSRLZdcgAMMDKeN9gHMLw+ybc7JjLJZc5Ow9b6k06dHGIIHFyO8KGqFXwV5jMKw6CV7Dw06oeuQn
OcLQ7oFZFOp1KRNDMV0FMGeYSAS2RCxPtT25jJ+KSew7HxhFvgXTUh0TakAKjIkzb7+ZnRN/jpjp
ft4t3HhML4pL22Y+cf8sl2xHw1x77PKk8tR8eQDpepNVqm+YjpOLWtZgU25n1ofZjw37YhJzS0gz
S5RjH+pGlTySX7VVu0KwqKsVbbE0PxV+w2nk1zmEVV8PzkiecxXss5ZVNdgi1RxhsPTIDnEC9QmG
2DThWIZbmxzx5kvYTDw8PpM5q/0wjx53DBZqMEpVEXt82CmyPCaPDwmDEfw1rYtk1H8325Vk4hKY
pgtnRAt6ue+IVFruTINZSbPMazXphao3EnyfyP74ckn9cDxym2IT1p+VsOxuuoAQIWPlLebsfjfK
ET6nKKb8JrCsAJ+0FpSvOXbLesh2bjX09VNdsMectFGB9x1Wo55E2V4nzfeENXcBRyqr/NmGg9+i
OsDB7mEkq3O8WAJyp9A556o6qaUz1ihV0zJw6nVjS4QJO8QNBNa1DfZ3muMpCuSfOdsqugeFMWvD
O2pZ5Ce/WdCqQVO1CYjAs1UXqUs7zrRVvDmng1W3xqzuoQr09hc3V7MdrdPGzmCjBbk1h9WqDnj+
kHkagmWpmJ0sR8eQj8uyCZJ8Ee0utBY42RMfB34USNFHIcx6NwReBJeZAm25iXDHqtj4IDUcdzNh
VStpg4uv6VUGeIO7keqCDcGAOiQFOlm7jkhqPKD7UGiHxUiLICiF2JujGVs7WKlmifcwYCvmhKF0
jMs6qwr7tu8a/Gj3ovbmutkG5FZNN/iRSHVmdKo0rm3D7pY7VTKrMSR23fZ28YYIKm+uXK+t9yBw
0TJh2+nV7iaYljzbh4lKYf5iWEYgQwBR24rXXrt0JGiYReqXz8Cq1TDRnyED7UeQOrJHhYLo0sOP
p3OU2KuwbBz0syC2ubsPCyJez/FhNbJsT1Cptu75EUP4UpiRV37WI/CDhDYvRFpKJY3ovLV4mPTy
V/UtZviJ5vVIbAjo6oh3ANsSzZCidm7xG6tre1OHY0swZSVERI1C8LdDNRbS1ah37TTrWrM0UL4k
+1ZOg95WAhYSPu7G1+VjywbO5xCTD8zSUEAkYClJjBlp0S6d8zGi1yKJ1PJPliYyKEmduMHc/sxB
fc4uo0onsuhIeB6/c9c7la7+iGXXJwcvNbHsXM/2gNp33zdF4n6D9F5yK6RIa1ErfR+whrpvHJZJ
p+uo7P3MYJT2tuVQBY+C2s1Y04GuWctSP9GbRmiMukNGmJ6D9YlZuos8BLaVUxKVFuds46joCxgs
K+oS1AnwOYtWL4hFbrFHj760KU3IGFAMEBmFeuf0m3HiTtso9rh278EAWr4M9Fv4O9L0Jn6ZSCsk
JqsOFjb33wWpXiczG11rvrZSE30mpjt1Z7YPkCt1vRogPVlQWfWt+ziOTVntMFfyylP0JwPboqox
qZPHZe3pkgVqph4jepauMl96o5uzYINEhPA9pO8luMHKq5FyYb4mWofhZw2fdYn0E+5xu0LvUr92
MBtKwXCDcFwjFm4A56FcmTI0GMg6stOg2s8J7uQveQ/NcGSZSfUd9J2Bi//h75FYGj6hVV8jXAIf
KmN+Y1UohC6bDP2xjrnFbZEhSwR1wLVTTKHzLcesJzt+fY1smKZ5x/GvVzc+jQCeWKalyTvqu8Ej
pLCMsoHkgoXc2zC4HzLPSbNDXLtRMR7ZlKPDzeKRxIYX3lJr8KltYXnER7UodVEhVJpQgo/WrM/E
PknW7rcCvM6c1sh3W09tMEilSomsUFfz2AiguD5ghNoN/iWOn1aVnLqhJ7ifeYEa3G2lbAWPOmQU
mTd5Z+tPBJ8YDXiVkCeR1QyE3z2kZs7ROGlMPcFk2EN42TeWR9Q9oqifu2s8DBGbJg0qCtW1lKi0
b1wJ/ewwKDwGMJyjSUVlLRiB9AXBQskf+Pf6p6lKiAwcc99juzQx7GcPi+mRcS+Z20e6mJe1vtvX
zyNTDu8l78eKl4oaWariVE5yiL4P/hgl7cEh78njq26YC/k6IVeD78xubT1389IKyrMC7cKgNlGO
hRfsWIjakqJ2rGbebW8MSP/pILc8gtDiKTAYU5fWAZqR4TrygqR9GFo0D6T3ZH2NfzxnS1ue2qOp
spJABIt5VghLHwLpkXNiw3pLv5DODigvOXjynslLXuYTCYd5PnEJxJyG/WTJJnsYYnNiUMLXyqeL
xECt0eHpwdMmOEhQGPw6EfuYqFAYTFEkOH3hiST5U8SZhTRowzCmJ7JrCF+CQCHEWsZ1zHGEOPio
Mw6+W8v+BmdriWjLGE3G38DrQNfsLimmQCKTqQ/5mEroQj6qK+ZH2IURb00VALrVZkLNHayTllAj
apTAqZY7Rl2vuIvZcOal71Wj29bnB6YT9icxv4gGoF4qa9Zk91B7DpGLWxKBmfoH0zdjjioZgSlP
r59eOeS6tMqNQsdtzE2Vd81GDQO6NnQKo4bFjFDOekp6wh/LCwHZs2wYkEWfuJ3AUAzkaHr6E+e0
HNVn+D3ZFK/zmEZ7zI6m/sqdvKU78vvJzA9+Z3GmYGMjhiXiEEjqsbdzSfPh1wS2almr0qbUlahV
Wqzi6/H11DhldDGxU0wHk0WKgr93yb4eWZ23eGvqU+DrwSIPF33T1YL3OQEWjTvDS1T+wonXhh3B
ROeQJJj9Y1zSkNsmZq9vvS9RfhbbKe5DnCHwVbCzM68GHOEHl5kZhcJGL1iK12jg4pp1SfIzqb1b
6AzEpC89yIr4iGA7v64cAblnjGFhZnpWfo6t/QvMCNInuUQ0dDz8AN9hRvTQiZUM8vFxCpU+Z+qI
jdjZGDaamgAaWsvz/uGS71E1YCqoIg50Whu3IgqntzDVXMNzEcpVj46LncFL/jo1ch///T893cdL
QQOgxpW6YURr6h2f1oqjehlAJx4TG4UYladry4GikMWatevzkfyJBv6OVZvA1J4pHSiM0v3YleqE
2eU69/RxkkXPQaaPC0TgSFTtmM8wbguTvXDBWSJ76EsbzgZOa3njE0ahLM7doBC6s4Ebh0Z4CG7T
a+2v3kdJkrQukTynY08gNWDkT5/f/oehQoYrKGxpmnMct4T++9/IvxOObSoaPedBJebEfbBB6WMh
mytHqM8v9WHOSfDugFYQnSBcpt5Dx5RRiYWJfP2APkX28yGcyUC+gxKnPxGcK8Y/Trn3LRSTF+O5
luVwTcfCsuftw7XoYvyIXsEDmma9RqkpAUXsE1b268hCwjVvwoB6n2Ji5s8/SGwS7QWrHSyyz5/9
/TDTNUWaA0hLm9QxzfczckTdN4xBJL+DSXB0JIYBlMovPX2c//xK70fZcqTgaYk44WqAY+/Aa2Ky
GjruqfkdWaCH9qXO9dE8STmpHTD701Xj5xd8G+NKg8ahDfaTuO7Q4QM+ejvIqJUWFpO5/d4S8swM
auGss8yxKM6817Bt8skkCSmaY4y9Mjyu5+3nN/DTs/T3L5BSS1paoYGaFLdU+X5lIfEmN2uv/N7E
Yo7KLb2sJduCesRBun8tW4Y21qUxbH+9fv8CxQ1HacircHEIjo/G18EpUkdDPED/s/4Q7UByWlgI
w2RL6PBw8cljl8rwsUM0M8Vq7Y2O3iyHua9QnsWh4MMnqJoeerpRXg94ZI7tRAYe3MAy3foU85ZC
IjGQz7apMkN/7x1MYBYLo7U8TjEdnAjemVsn1DZeh76Fvbhua27LewXoO0p7Vs0ss3TRlPrqZ8Vn
mbpYDtOC2L6V6KKR8fejtAWZtIZp0CBLmQHLfj78HyacZ1u2cB0PCj/UxPdTu+dkEePmPN9XcSOp
WaNa6SMQPDddAfyCrD+/pP5u37xwltrgZ4/GhwuASOPtlKPnhDVp54/3AcRq3mCfBG52hhc57mrn
cPq4A4KMgp5D1GSSowoImxf6bj6/jfdPLjEEEayc2gKBb+5n+/u3tbNEXTPyLuP7rAL+PE5gPBe3
+PxY7anVqX9LjGJjy4G4WoIUuYRw4eL7bpK7poiSuO667wPa6+XOST09LdK01pXV589lvfuk+e2+
56LqdT06b/KDdU00TiInU8m6LTuFQ30IfKmiXQSMykkXpjq7w4qGd8H/eQA2zMvJkcEdhzUHyqVO
MAKC4cij+/f1iPILHGGxdaGeRJxQYo9F4Ckm2lbDWpOhYQAf9w4+wsF3NUycFXRHbgbDlDyckTns
RVFk6E6RORR6veZAkE3NkWGwjua7khBI++zzQXi3YjMGiFEkDHE6kPJjI9hxIhUUbj/d9kWqd+aw
olVBatlYcXL+/FLa2+X3+azfKYuXC+GCvG5fvp/PY4WwrTbt8Ma3q5/X6rE7OCcNV5f6PUs9S9Br
7z2HpMMoEBKnUdJff2oHwn4SDggYU31zbE/jmZwFa1Y6qyC/ezwysrQ3ltOOT5WQ4aQusnE/y54D
0xZhHcfjZGFRG3a/Gn90i3QTychTi29n8cXC3w1VoV/44qRcBX055bD3Ck0MJggo/vNOrN9kalK1
jCtvYOGvNqpNNLD8q4XGF8ncTel5sO+FISiHXM0mXsPVH/Zb/+3rIyMaJxtLaLMch70QL5u3S0TD
Ewy+qMOnfJDet7TFSn5n0R49uJlf29ryV+1QDwUnM/Fu4aa2w/JQYJ5xN0SJgB+PQSVN0whnNmPG
ucmNVXMbcn7tLvOpG+J17A/WgYTLq4JW2xMGjR2Bia1B3h69HPcCUWZ1EoukO2NHinVScDxkGwNp
+9eFPvKAcwHKJ5wZA2FvQA2zO2MxFIcDVJIj3lvtpc2ulO3s3JBn3twOJNzMzZaeeH4XQ004znOL
LkFaK+C8Cg5wijwi/w4PwEGqjpv9ql8aYW5k3Xo3FvvzQx2T5bgKWzcGwoi6bk+aDP43nuzvEimJ
pMfWzC4JEXDq+6wPumfMvNsvrt11lEVhf0inPt3RJpihkdIvwutiDBLk0XYxHKMj3SLoHABs4jT9
2vuuC2oe9hkxFm11g8YBSMxGnAjaZ9hrtAxXtprFozWr7ruJD81t3DtYaExucZJ5XbK1kzk5+fwj
+zAhKL80O41KhX7QB/JY73RBldlt8dwQt1mvZI5fx66QpCf8YfX8yUv45+7E1OM8ZVn044PAZJ96
f7aayO60BugqzyaObwOlAKvoquIcgK48zlFgWEV4naD+qFcid+Cxy4Gsv/2QOC68agUbCg6be9G6
bXBcGkSQsg0RNwzcpu6Kgj3dUmVRryxl2ld4spYvRS/9U7j93tVgzdbXIOX4tjIrUyBxz6ILWQS8
XsMrXECNjBaVOQbgTW0wP5NFpEDY+3ZnRo54EJOSmCYG8t8qEX6OyM/Rp0yzLYq0dx9jBfTmNcSQ
PfOtTJeBFZbZ1s21V57bCvf28xf9djF9vZgHSVGXWNTP76tBBJOU1W1QPuOdUsDPmsSNWYJtI4PP
zgZb6gSVqCquaM+SFvL5td+R8Li4LgMog5gAKJqs9yWBaSDIt/15ebZ7PcviRMZ7WaX5YVqmh5JQ
i3uJQfimtyKaHk1ruAcbE4Jy8/ltOHpA30xBT5M1NR/EhDiGL9zb1c/MwoL2Qew9Rz2NA+A07Ksm
3/HIt6VLojaDjVmAVyg8u7EKKej2VMWhArc6G2oXHnvuRcbFYkb2QS4zwFkbBt8LYlmcdZsZZ8lc
eqdoxfalLOQNGGh+URnMTpJFmmleL2qi7ULyYrj26kAruTl8I+pJXmY3Tc6lV2O5A1J8SKKqviB8
K1ebKuz6R7Ln+lvhWNmVUfpsEO5kjjtpqZFs5xYT8zEPcG3F7ZEHIHksQLEf0QLArQeti8ee+MV2
DP80iWf7qwmqjVFCluHZ+vng6rF7P7bIqTjuu5xmPUsvNL9VfT2QMO/dC5+bxHbOMUVM7+oE9dsm
a0pxbo7a1uHzK77TyDKrMIbTrFv4SAgKoMa9vaQprLwt2Dp/pHVqHwObGfjF97NxAlBJmBoJvqz0
TtQ+11LkdySVqdMkCcSVMQRy94d7+RdTi0oUTi+ULESA71c3adFry6Yx+0F4hfBWwRikj/AIZvpS
mGRTtXvPS6cjc0vjccadnEh7d6iL/8eQoJSmMJNwI5HkvxsSuDhd0S1e/iMs3LnHpj6eL92lj/PT
JHcVcStDcEMuXb+b3Tjc1kE43cd+O9SHuFt+SYafpv+JflSXr+/+v4iBu6wStrZ//Pc7COjn+yHl
C/SSyQkx7j0ndCn6caimLP0RecL9gqKqu7Zy4szg5ScnbDH9OZHq6ri2y+Ion6SJIwWaLXxH1XSZ
eLEP5bUcB7LyevkCN7txcNVPsi+fvzn345vjkMDiSygIiXDmexpnOxZO50e8pGiiNQTiUoXfK1zh
hg0RxM6qIQEdbKqocHpTDijvJiV/lPGKkg0IVxCsaVXjPdBWrkckQz5o0J7mR2l08RmZkN2hkVjj
ucj0jiLHi+wVgVwWIeM4qMVg03j2rFrk+mscip16jy1vvUszZZwFrjnwA6OHCZV+jfM0UojgkVvv
Itxk8Dwzk+y0oEHPWUAWhGnkTY71P6Ipuu+0q++cAVCBKrL7oiyywuMil2TkeBCdWENo9K1d8NpL
GSQlzXIonggYJjqCys3zaN3BWjkb6wCpU5VgPbdm/CrzCFrR2O6FG1lfyVFNvvW407zYiZUA0g0p
+b2fvx3zw7bluTA4HT5xONMcKt9N6KEI5yJo7P4HqHcT3bK7OR2R1zbBDB3yOssdMnpK3eL6G791
qpd4ER5aITRR4x5zse7OwY77VHhjdmthhEOHhF1g16ZtzscQpR7ZB7R7X+/6P2L5m7n+8Y//fngu
khIZLIeUJ/VWNSHkb+/3gxXo/+YPjw/FO6GF/k/+1srbf8HoZtkCniAiBfjkb6GF4ft/2dj5g1zC
WzL5JxPhb628QyyQxy4NdG9jZxtwbv9bKy/+siwNijguWYYg+/9eGMCbLQ4eKXgp1GvgYAt0WOpb
+H2LS83asjtpG4eAcp3QnXReDj2c+pvfxuRfrJtv8ZPXy1ChEXigMfoP8OxidhiKL+ijOvx9aAqT
KyZ74V8UIwy7P3xfb3ftn9cCpZHStqCT41PAu/j9kXgXKW7HMjzMZhVcCLcdziDey2N7oSKtXSJo
/3BBaIgfRhG4m4+aQswHiRZazvJboUCDxyHvBmViAvsFF7imUqf4EGODxjpaOWufvfMOJrq0dgJ7
ZOgpea69rnFjL/eUy/3aGQZ7xPO9TPY1LigHCHic7LBzJmZ9Slq89Ltg34RRsB+x49mzE1pw06by
eG7N4gpr0mCfG626NZVbHqM9hlcVFsl5OKvknFQz6k4ZlTHsVUHiU9TNWwilxZVl2AvsETqqMQem
O6+OzkQ/J9vRy0us3HJxWCwkJTbnLH8dp7K/srq+eFnkUl3Qv0tvLUFqbSnCfIcBeLk2k2Kg5VyO
GIiHcKUX2tL+QLp8C1sPDd5Uw3mRHT6KqjqHf4X+jXbKg8gj45C7Y7NZWvx8GiQASB2nIMRhwLCq
pw6XlFN30fSzaol7XAjw3V6hs93RmyNbLjOCMePE1WJdsiLWETj0PgCmn7vTuKyJQeKYUK7HkHm+
FnGFJFXIonxEDVPfI+jxv6ZBZl0HkQjIxhVd8Jz6XZ2uzKAl9KGwZhRERppMuxacAcUfBetjFuOy
uE5KO7/AGM7Het+OqlMPYebJzP5xx8EgX2dh0m4sK2fupbAiVzYSoYtEYqQ1JQLHByxf4ybAFo42
/n3hEUBUTULt/ME10BNBy3puiyLex2X8NLdkTkXSd06iwO8Jj1tgvmw7BicmZOmsQSH1FfGIcYUl
43IqFtjNq44seYqzQRjaKjYUWGAaX2winY/QbdMiGEv4BjMbrkij/hl1h8IOC+fE7RItboltYxIc
MwQdSLf71Kiczu0IY0L7viJnfBZyImEws2HCIErPCLUIOiNhkuIggP8AfGijmNbdRHBpBay8JlHc
hT6iTrBktIncUNEMk9JPHxxfQGQ1vO8QGeQmrlyCu+mAXYdjbp26cXfpTONows3zbKY2X88E3+BM
kq5KaM/wYyo8yKOtoc4yq1we1VQh7vJq57GesuwiCUprky1KXTcOUb+l8q+bJki2vbN8M/pWnlsL
uUiY+HXnRCYu2zHAjaEsAzJ+zGAgUN6+Kgmq92RYgQKhJR/wWosGOuMl2mprFQ49kIcLRpnmcBNr
kssW4qc3WVRkzpaQ9jkjX7hxl1Mf2up0BAwE4XGNCFSIVWiQ4HSXdaPODZusvhsJsTSqZtPPtAlu
7Db1I/JLzXTyh/HGm2nOByZaVUz24pao4BAN0MppBLGGyi/LPXnTVGwTQbP+zpszyzkq/BFb8CQH
2tp1cAEam/RA5e6ibFyi6yFz+ElZJ0N07jYtYctV0ZbjZeQa8JxXtdt08UkQGkOVrLpwdO6tGi4w
OdWYuNNAxPnRukv70XB2jTYMffaAtOgA4WFlHGdzHfXtF/Ddsmj25v+xd2a7kSNpln4iJrgYN2Aw
wDh9l9y1K5YbQrFx34ykkcan74/KzK7IqKnKaaBvBuiLKlRUhCSXL2b/cs53wr74ZLht8RSqCg2Y
ufZOTeW7R4V099WPtSERttoxxLLRc87urGDoT4uiI3RRQhzcwXHOkx13MDtn92hXBi3JXGhCsIm3
s54R+oEi7bv1//ZjL35C7jcBTyOLHccbighROKRkljM/d6QTJ6q9FKe2N+tzxnxrN1Qj9mFkvtR7
rHyam04IQEg+KqG9BVEWBEEGtbkNh6juTUIpsDbjtY5pl2fJ/+oGo35aejPON2yVxnar1FQ9zI5o
vwuGVLc8kCzZF7ZAWKnDatmOXlKyQkPFfArMMrwr3cx7wwnG43NKZe1R01YPiFiZXBTU0XXEPpW/
c6GC/bADWb6SIzHfkwznLVscHc0T5EjmED1lhMXhgVCHz235+7jhf6rAv6kCbQslw08lzz+VgZeM
bqpvhr8Ugn981Z+VIHB37LFgkdgk/rUSDP3faPdDNkve++TS42f9GQsV/sYWiJ0BMyagWeze/rMS
FM5vuBMZPlrUVL/HSv4XqElIAPgpP807XBZca8/IZpWRGpOG95HXT2WMkxZhNYjavKlxtafdGFHV
GltUrxQ2gzW3u0I4MHQ1U0y5n1fW8M5rB+f7DIiGoduCyKUddX+ZcaOHRDSR5fIBOasQr4zDHCgP
vfUlCezkBYqyH2WJ535QQgyXzkwGJHikC++zJgdz0KSGf0k4akWkPDTTByNPi6Mkg/eGSENyWGb3
oZSEgZPEG+sbs+/mYAOqarhVeSjqF6eIR/+2X7rFxK6PvqvaCJBA3/JF43+1+zmKPY6XMCffRvfT
dil6ClJpOoStOeMn5vVTSlSQqoxL4WQuQ31Z+cjweW2fkpiwqYhRb1OsRs3shf652yTpVEPjznLl
nYTn9t982XTM1Ef71MPXPdhz/q3sQo0YOcui3uyom5Sy7UNuZ8+6cIp7UCNxfuSfOBft4yrcDjgo
iOVwBhpcqtzdYBlvc7Emapk56kSY0Qaw/hDfBfOkOVIB7f2SMn0lAMToHy0mzhcVuvPOGsYVVRyG
HWC1JYxflyrwnxB7xc9y0KQ2SpRBxhbDslveoDlcjz0Z5x/VJNOd4dh+VGBb4TkAu9NRop69sClv
4MrwXI4V627bQ+i7KbTGCjAOSQB+p013fgZtEnUWsSOHOGFdDFO3wE2A2JNB31Hn01Jv/UCzYhEx
u+0Ak8NRNJX9sV0cDY6lN5ZniAsw7lfdSnYUhhkw8yIMtH5JkB1BEUZmA8d5Nw0lTf3BHnNt9qc0
cZGnVTknqvWW9Ivk3AW/sHHdMtxVvYiAEgkMEzHgXDOud15YW6dMLY8BhQ7yHEHlVjRTHmXEloLc
6LiuvRCt3IizYUNutsNt6NrTrlxiFck5aFl2+M/F7G5BQZ+49S4ugpfNQsS5nzVXQR0MhKw4iLmK
z35R70mm6V/YaHI/WKA0+TF7FODDplL6k4XufO/7WbyPlX4yodOeOpliiMY2d0tjb55aVxT7AQ7w
OTQQpBe91e+QzcL3FHN2FmPJCDZoshuj1MvJ7Pho2l4JUFvbnyl/RNRhH96AzYUOP+TUnACgh7NL
WOapz6YveCjKs8xEctN5Pg7spTJ3En5SY4RRL9pxLxa2toXRbbPKqEmuMgBVtBZz2SRNv7tL99Gf
WWyEMdH0XkeCcihkEUSmCKZtiPjmtnZnoH6Zbg9dvjwNmdGzwcD4p2w3jih5rHsefX6TAxKWK1C7
PdHsjd9hTettkDo8OXzYjh0pzYXPUrFOloEsxe5UT+5T55SPRZDdLlZ8COVoRrm9PGfecIAGH56B
fDySknSq8YhsA5M0mpxnP/Gwvinx0nfdIdDzJbeNGebGSL2Ppo907AWeSCxePQdu0VRX/daqyu+l
MCWqw8nb5syynzKjvpCPaUXh4BGpNLgcgllwEW0lNwQ7ou5HKgUuyGaRM6b1DsBwHfns0XhvtUir
eT28g82gM6LYGY/c718XX2ebzjbDs8dxeaZWRS2Po+iKSjs/jnQhWz4V1kOSdg9YdXZGwC/FaPY6
ByJ/K9fTrBhjn/VcDrampdF/zOwOEFU7pFjIc7lvQXYDIks/mgZBA6U9/0hBqh4B6IzvyhR8kAHC
dSMOz3SFzq7nWH8A5g6hcvHCU5H7j7EnHyY1mAzv/eCmyY3Jh7nrDR84V8YtyzEsAa0z5NfcHhVF
UjEcTF6ovUnu6NVN3PTRmdlFyNl8pPdDL51Xn/rEtqM8HO/0XO3rNUBtzlt/s9T9Y+/VnC7suOLR
RA3jFA4PrxFvqciuhZNyO3QxeksrPGT58Ex4gLe3YUc8sQy7tEYno9ka8hffyF/cBAoP0pq3fgk/
Mvo72SMb7dYa231VEsya2tO+n+Sp8fJDaOcxz2InrraVdAeC7L7WrnZ3rlz6oznYz+DJCt7ARYP1
CirgjdtNUMUs5xGFw23Zp68e8p2NXS47E2byhpN25xnhZxEix2W5FBXrWdoawX3QO4c+y+fHmZeO
2FHYTBHHaPC5IALqY+kGHj5En4+aIUCN+4qFsdohHjj7gT3sXdXZN9LLg03HnrEjFatJo0KXwaGc
x+WUNsMRvOtZZXFxGEoTS2RotJtMkd/cFAihYthZwSTCatOIUXyFVEqu79AYwVUvpnhIK0F0lS+7
SzlmoJOYhO+gxaY0Wp6IJnu8nTMox5iTXiyhjnXckFG/cLHmYbiz5fCkdH/tMr/6qub6GAb6Y+4X
AN35fbwZ+2EkXD+7Qc15slih7kUaB+T9ue5ynV0BqNiNu3YLxsq6cTMXy67haPSrifMpbsb2EXMC
Wm9mIHULV5iTSZGKdo+Soy9YyaZeNHCvtdlUH3UD1sqyrHZfj+14ayd1HGUQxo/hSnGKHeMlNab1
ep6SbQOTnPiw62T69qsBmfHOTFqMN0KXImFAw8L7sc6N4ER/s5xn5byIGb6yIZWRHOOqHou9608O
HMeS5nkjRKPVkXuWvMIh/FoZ6t5KiX0cxDQ89m59T/quEXWF8VDpdLwDQPGhl47cj7PXnCExfQh6
UT7PUCJtg1y21VO7tUEtf+Z4JcLe0vFbvlhyN7mxJGfBoENuVHrwSsJ6ggB0b1UIftleoadK0NSb
gXFJ1FTAAQdGFKI8+eHhWNyiSiGLJXXKtybw9ZMPG29TjMEnp8AKVgWV/+r7S7Y1Ys+MbD/Nn+uk
Njczw5ND6JfVhvUAgnSxfoh4wQhKmx3oTtDz+Fzz8BLZV7sq/9bK4os2DRaHYa0+OL3agRpIr6VZ
uFsNTo4RfmtVUQBuCcRdKwXgMVne4F8lGnMcBTVCnVyI6TgORUw/DCV/h6y6eQwqkFcct+n4wNou
OC7MEz4gjz82YOueFSg24GoZaXUh1qBb8ju/dUXwldO53DOQCbejjMeXLLduPMBdhzaUmoAHI9vB
auSCQIO2HVh1Ril+YxqzJrevNRRA5hxud5tbPRr5ode3lZjCI9j3eeun3dcyqaxonMvMum9bZT1x
QPbzzhmdMsC+RkTDQZAtuheVKLi8eqP+1DFSvUk80PWskrJXc5IOzNKgXLtPoZ2nKiXMtC5d7wvp
KUSFL0MSbuK02xgWreUy8pzbqyBgIZ+YAlid/XExQMSZePftu5hGBWjFBFMzPqdhua2oPFC7MAxI
oypGq5PeyHHy92SuJE/A0wfJOqsMo6pWrzJcTp49fWtARx661l+21dBCzoRleiLByd4ssxtuuCQP
vGpnNxfDJswUIL8GDvksxs9qEENkLy1k0TZeB6JNjBmh4/4rmmOK0X2jY4KZ2sAqj85gi00qc3Wu
zWkXM7TJGUa+ZMKTh7L1AhKpquYGO3wVFX74pJd0X+I/fZSpEgfT+gKxi4Ipj5tdXsUvViIr9kqw
5A3hbEEOt2A+5SZg1XOWnq53flceF0xCUUUwEOkxNhY5g5BBNJrbAM8qxwljF2TPhLgQ5BIsRfp5
CodbjwJ/b+Ie2FRh+zI3SGV8MyT5KatuJvBqKLWCakurAtRwMDADJn7LnVg2p6YRj+FUiYOXgPao
x5cGo9kdGO+HoaJPsQdX75mjiUi2OKqFZkTQuvICy1HtsRjYr+UkwWyXVfVC3mEVkSbFVacNsUq0
jA20+ShPyY0Gftg0t0W1vLCSm/dNT02XNXH2rZDW1sJ48bBkvMvnEputCaPTA03wAh72tktJzZKC
4cfY1T8ofknbTXvSHJcmSg3GYLNQd3Pap/ulHKsX4AjZtsQjvO9EHe6EoNixu8DdaCMvL0XC4aKn
otoj/OyuXhB/MUEHbcMCjDyiuPmh04z0QjBHjM58qh6rZZDf5lfAaOPVNpuIFeEULT1ah1SY+mrn
4dnA7x4hvneY2Si1YaUy3bJh/9bQb5SW8ckOlrek9WDB9uMtba5eSZCgMJdTHBRqtxjGoUx/GEEH
YgI4xq1FGOqxK+Q9sVk39ZxyPKYd9DfYgfu2pb1VtnQOSOkONrFdG8LSb9bdAHWCeTaL4MX1U4cY
wOVt9sev8Zh8aZqC90/jPIzDxW/il0YtSP7mOvlsGDZjc1GehmxZosTxb5cw+Bi0WPBDTEYFl+PG
TgI4rTHjRaM2rVsh2gcSgBASE+gRDeOCbKgIEvNaxM1EeWbcj16nAsjs88KVkDNXs7kJOnzRbbrX
QdCfJO/gz1qm351i4j0ST3qTOnYviQwoSZogwOJT2eQV/tnMqq5cWYS/z41TUuA10geqIeuHabCH
ozLmLjJzrzjkmZHIqLWlmUZNMZDhNVlr+qtyaXLa7mWCx3BSKlUnquriFPppfRBhLfatXpKbyRy9
PYv8Zy0XMipY3jDqzu/BLlk/3Kwfb5Y0886tE0giRUijHptY710CDp6Z5zXsSu03evj8UtSYjuPE
vFuWREWqbxLsaBigR8t2L8h7xa5b5hmxzox4UtEtKV8Y+yH0gTwAeI4dJqmqdsRqpaOp6pgrsjhM
tsw2jA0myLtEjEAA2tzZ2WkZ33ksXY4Ilb8E1UjEke2/+UnJM0ZRe6nHsoa2rk+uVMtGTupKvAVl
RZ/63MXhZ7BEpGwEvrMF7Kzg9ro1ZZBcyF3m2/fhFMFeiBLgULxdq2kv0PIxGYAFMs/5nl1GeaJu
PEGUzaOSmNE9x5W74zTXvPRuvSuL7JCn7R3NVPA45oY40AozcXHmHLdjGFJJg5i4cFVzC5Fr1F51
H97gjkXcW+Rii1fV3YwFk042ahtyBLobX/cs28HkH8mBsiJJvsSmGHrzZihQPvSN86NbxosOS0mY
XvrRXrKrxem+m5eEUA7Jy8hwcrOuXHYwCcGRTuRKIwkekNUExs0k8vvMruwNW8JL4vmvTRD2B+rr
LprX6Trxd4gTzQOCAbUtB5dexk31fsQ6FRnBaG+ybPi+NO2D1wwXDcBqI3W8XZI1vaqjz7IdxrwG
BF64Jfx6JeMap2ctNHMqwzQ8pk0pd0vRuhQt+kxsXByNcYm8fUR6AydYknOjvig//5L57ikQ3f08
NDNgCW1vaSFvOKJfSTSv92Kcd7RavJMt7UcDzO4NnwYgsdbIVmyeGKMsXLpiINShtQCJGyes0LtF
eQVWNIs89jVH4QPUEcYm0zQFe4J0njk7H22d4GzAMLkrvFU2FUxRImkHB8MkWrZFRmDRpGI5PafY
pjauqL/UgIQf8sTghQzcQzd1KfE7zvKChvLeX8JhO7ekqzi9uR96198IKXMvolA2tl7p6w0NTv5c
xen3wIInsRC8EnhvjgVmr3wbrOowDsEPqTSLtSDDDmnBe+2rcNvl7ARRMm2XTv1owYsC5C0+AyZI
d50gM7BvjQiDLE74lUHiL3Bqt2g2WSFYC2VLHn/Om/xephzQ+PckUtQW180dgX722aCmJ+UwKe3N
pGjKVUeAUT9ykwNBqDahiRe/hrUjt+ngA8z2btrKupGmG3mkpFCIFeW4Z4qTnLmyQHgult9xQ+tu
vCUqTh5Eb+OPY8EsT1nZxfcBpxrizt6SbkVp3KUB3vXFG54Ngvf6fUUett5Lo5gkOXYpozaPHkFz
fNgjaE1sWZ0NOUlpNyZgl2g+bd6ORAJ/6cmxLAaSmdnwyvH31fR/97z+8L25vlXf+/+1fuOvFBec
c+nwv//6x/73PyOUWqfff/nD7p1Y+TB+l/rxe4/+78859Pov/1//8g9U5d9M4klLw/v1r7mX0VuZ
/Whknf1lEv/7V/3JvrTEbxZDddd8N4wxOv9PSQZutd/EqiFHqAEbk6n/PwbxNhkFPqJ9E1odNd8q
lfhTkmGTzco3ZHoOIAR3zH9JkmGtaoF/yA5dE5cVZkZ2AXjIUDGIVW3w0xgewHPTduM4X+vJCXdq
gqa1aRx6ZarbST2wHNbnfIYLvDPNYgARLtRLIYhu2vRh3X346dn7vyg3rL86RN4fDdYXtLxgPRFD
euuj/enRcLWC8ElHdEldbV2TgiiEzeg3DM1mxaGCNkuMn3zVIleQVYCGq8sl2R1MzXyB8MGvv4XD
YN7xPVIGQmVpvWC4CqwDLMP4O4Q3a/4b3eK7LPOX508ghOWmY+eI2uQXDbJYdXZeqIergzI24Zxb
yhfi3QLYQqDIAV5rBpTbDOwy0wx0extdmM6hUlJbW6ma4Rvc4N6KkMsSlzZkhIkSxMPS25dukewA
J6T3yObPVR/C2/VNM3zt0+6mKCdm7aAhvEtG41Ed/v3r8M8vA04oExkdLkcIeb9qUX1tJJPRlv31
Pem0SdaDHbgAbw2Sx+Z78ArhUxtb5cd//2N/UbaYuCoRJqFusXkv8l/rw/rp1XfNORFtn9TXOlis
q1Wk47XGkZ0Fcfr673/SqjT6+VVbfxLBICaaV49cyeCX91lbC70w6G6uAWf8Wzcxhj7EQ6ApBFgm
mN1I2imBbKgKc8A01d+9af4qmQSqhwjLxLtJy+t5nA6//Hjfd4g1rpHMrMTitwpu01tRro/BXap+
50kuKW3y0h+msntPj2j87+vW4TQR/00kPZUnmZE5U6zcr6sXR7Y2WoZA6++tQd9rGkvlR27YCHAI
DvLV3w/6fy1M/ecXCiMXxwY6WaJXfMGZ9vMLZTK2qV03Ni7k81VvkLf6ZEOUxwB0HcVynZwnKD1s
3xhIzkuXQgliWRDZlvJ/DOgeGvJ3E5SDUEG+Z4wYvyn4AP7fmAMwl/36Iq8E05Usuhom+HT+os3y
JCMgmQ7OJRddG4cBAarpmso7O+F+QEnBNqUzHxQi1RF4HzWytOoDGp/2UIrWjoqyqx7bEs4Hitop
+TDRnpx0j3Wqdbv2BeALFjbU4GiQyGrZZIOTT5uYuOXr1Br9XWcszi5B10ETtSBLiGyVVkfXG8pH
O0/u4Yw7M0mYfndlu/I8oDFgPqBsnshM25wNYlwAS01BfouDPvgUk6B1Tr3Aul2I6QuRDqWiImpN
Z8SFSDZYk8b3aQH92i75/BXn1/BEbqO/hqcMPgt+wtDIULOfu9SaYP74hkWUb1rEXzDzS7XJ6s74
PFZ+tW3b3j6BzGMV0oXlNwYplD6tUxVPQEtnkus6kZxlLMcIQnp7wLMQ3nVTNcN4k93esmZL7Qgt
JB+UmWbQRcpGKV31jtyOdNakYSQmA1HGw1w19hTVNHPY9Pzy41yZ6Y0Np+PJdQb3MIa5Ye97r1re
Aq+Ru96cAZkpGs+9Mc/mG1ih6UeftC0x4vZgMttJbJXs5yEnpoISdqcTNQZ72cQppbtTHWv+6Sak
xkJCoyrFWoqcHFBf8YSKo3FncpEHklxx4dbVQXrFjtZLmw8TtgzEnNIssUUC4Ns7w0STMDv+fOsV
y1LGD+PUQRHZ6AxWnPxGrKhtL5/6yZj9itQPyVHefLUhjw2O3IwDyWfmleVEVcznMOuWgwqh650q
mSGpyIkBfjJ9wznlmk0UIxCieMBfQMrl5aqCAOROzH2Ilm3qdl4xJWYEpcOK7zAweH5zLLQ/pVvI
mOuQqB8c3lFTTMIDzR134d5jdxffkZfgeEAoSDPhDecUPbuPMpMM0TouL9onlXnoTVAUM0aJTYZB
2C4q1kfhSLT0xJ4UPRh9BwPnOqkIgVxcTszaJuYmqlLwQhvVE9p432dGBbEnyYIfxqj8zNyajT0c
MhGMwZVdTxKfa8cfAOFENViKRR97k9Mt3bW4TKpd3CtCxEPZ19lek+epj2bfV23kgjAjaByYfHmQ
hIqBS/KE/QHLCUHd2GvJ9+I/pnFX5mybeMrr+kNeVWF1ciSBkLsiHbzHZUTls88hclk36ZT2yO/8
1E6HQ4yev37iMnbOeUIMAdQCHsGuGcpk2QXWvBAjkut2ulSB5q1t8FGRW9Jtx7N0WPtuk9hJxq1P
liT7Dr+nPqmX3Fm+oz5klhvwAKotO+e0O1mw/Yi09gsvsgsoPNusyWgfx5hgUdKI2/A+J99RRDD4
CL6rMDkaN+gfmSe3ceLycENm0BamyuaUZpC2d0UomB2t/w5BIWo03j6JQy87ZcY7psDATa8bJgsw
tQL7ai0I+BjWK2E4z4Cv7PHqtSHjjTrshos71lxJSU9aK6C0CirAPoaqXX+C3lan505X5AH2k7tk
NxaYzGdB5OubO5Mnio+WN+8edInPXMFbI8erETrKtoRx00cwQqCbZN2nEqmdvcmTXD31rjd9aWXq
HJVPNDhbFdekhwlivg/zWgBl9DPAW+bWEQ89RoJniw6Udow4iQCTovbnnbKrPDvK2bZJrPITqOqZ
4Yevtdmtb848J4PdZ0HW389akDtudhOvDVoKHlhDR23dcIOFr4T08O6uOCXlNrDCuTkBbovtdZpQ
FI92UIcknwvcypdhHtbik5yiexeE17xrCE2ZGLAuxJXj1xuWg1n46y+/PvSJ84nHRWN4FS4Tn4ex
I2pns7IwYQEXio9OW4KSeailz0dejlQFCX/HmYozL73rMEmutJs2NXm50cONl8pgn7vJzLGb9zPk
BmdHWimtLn9m/8RvxAEyh9ZaJ+Pte40R/ZwDlWUBhkq34H2hE+9twm7F2JO50aMzzGZ/k1Dm5jdN
Wxf5U8BtcegZAl67MOk+AeMnSisVaWafmyAJx5sYKZzaaolnlwJXO4fW5mmNTL/TX4uycO/ncY06
7Eytig+TVyX9sYqN6odewvUMAUnAYITVL2k6eGv7PZrp8INhxtW+mtoEha3gmNNySh8zMPQ3YVXk
5F/b0k449jAlb4BPhK8yN1SyK+16zaoHCxSeRN1Y3feKA1mfA4u31G5aT+xd7ho8ozP68B2XDAmo
lhxJ0QZaMyhuWkeZlN5d/lmGOH0MgKXWmYmFtL4Nfa3RHRFirU7ZZPOt5spKl0hMiZecWl4WRkJF
6GFYUmpgI++XT7lCIxz4/RFfnCIHbkKiGRWQXRYi04qmudQe0cbGYIpml3Z1pW4SPbUoBNy+Sp+p
RIjPDFfDH0cnS3Om4FOPNUoFHbeA7p5Il7Oyj1azOIHaLFRg+gWJlBHyzciWIh3JKJKzEbfTlzQx
DRWhnPLIxcIQ9kBaSbwc5Agzf5ctI29SkAO5c8+kYnGvldcS7IXswfTArqWMODXVTb+b0pZXbSJH
Fkn04lecHX2P83N24K2qEqngYYHGyEMVc+JvdYxEJorbnoXY5GrrOYdbA3pIZuEr7/Wqv6+Rw3DA
2m2IJoc06mkzj0zPxymwUPkq/8W1627aTtjmxUXEKxS8i5ldcLnzjt7hkOPVpHHQ823mDAWqaNmm
zr09myW7obkJ+b3m2UguhTTaaYttnTODaoyxeEnEHW0kTK19z9AHgcNsmicNF1IC7PX8bCPi1P/d
/v/fPSO5ZF/huTY/hr9ORd4nHf8Ymfx/NEmxCHf6qUX7J0nj/5EZapG3v5hh3r/kzzGKGf5mMixx
8N9Tb70bLX6PEDEsJixMDoHH4yxZdY3/0DM6Ps4Wvur3QQl/w2P4c4xChogdBCbfbsXB45v6c4z0
x5yCCdS/bIiwAP/Sa8Af4nGFAX0dj4fi6a8dUYXwqZ8ZkN5aWcvWjop2gm4I0NRF+8dZqgK7whHt
D8t4KOyqrMwPA2ZyC04CcdTPNpPZRW44Bk2bkOpctijCfFV3bfCUQVpFLh+NOcNK7ohpFsx7HcRB
EdJxfUQGMwH+gkRgV+okR5AkimSzYayH9lKXmhm+UhkS/TBo61s3zuczRhFlnggE1Bct4vg5d7oW
T7j30egbdZga5SeROYdbIrna23wlO1b49FdRW2E/p16GQDhLkWJTFaxXKAbIcDc5HR/Ukm0KrFai
nB6XQrlvZmujccb+qC6ZmXImUWChspZqPXFCJzHJaJxVeYDSWQZbWtbsxB3R+dcQuB1zXQKSDp1h
0BB7rR4OTHXVCEACNAgCkeLYwjvY54v0GegCqqUHEHk8R5WK1R0Kr/oTSGNIoh5w2AO+8GGb9j3q
96TVNm6BRC+wdypI0W6nPg5S6Nd4aYAHEgDXzidgZjOADskynqPAHO2PYAy728klwrK3PbkTFrs8
j3g4QuUteTsR8tBu8dxOO4pYhiVZMbknL+791zDngLLf+waQSfQQ6Xs/odbWwgBaZT509Bv2e+fh
rE2I996PqJxpcvbepbjvHUvw3r3QCsJ4oIc5dmtzQ6YMfY69tjzT2vxU732Qfu+J5Ht/tKLEfvhx
Zr4troVA0eXTuF8NIztKe/1WrTNIyuyKpquZ2yerlukNuqryI8B6bxObkDiiFuA4QVtcJFtbMhav
NA3d2toxRvERu8BK4k3z3v3hnu72WiUzN5AM7+a1TezWhnFcW8f0vYts1obSKx2XlXU6YvCgED8N
cW4TtE0TChco/syngc60zq3wC4kM9Kt036o4JENnP8dEfp4mlLIsKhD1EAAZ90+BUF/NtQVWazMc
v/fFfAKyU4N4r4r0e+ecrE105QG7ILM++LQapQ6qT7144+Lhtbbu2oT37/14T2eOGkheO1glX8qh
ircU1Pp1BHVyjN+7esMw6fDbtdlXa9uvm7m+dm7OLGB4nwuAd48jdx0WWGncvHhJN8A8DutTHWbJ
hwEzDSLbIUZKuA4dYFa3BzVUYFFJb5R+LLAkiMJ8YAlAw/0+u2jQoYLEcMHVorRjwT+6Q3vHxRrS
LZvld25UfcLD1URz2iEtmnW4qePha063QeMxTZEb0HfkJd7bRthv86Q/uKV0o7pIgAiEyvZlse1w
ficlzUSXtqN3P1EvUL9uCtcb0TW/n/X/cyv+zX4BLl7AkPNfLxgub1KXb/W3n+/FP77oj4vRx7zJ
CI6IAS46pqY/WT59PACIGojeZuLIiJbL70/HZ/ibb3P7YXH3WCbYq4X0z3vR/w1vE0pgPmHCX3uG
/8rFuF57P81Z+fHYDEyTa9bkCAGD9tdrsTbHXFYE2Rz9xELZDk8WGPCc6JfKmlWUoLeLfnp6/riZ
f/bMr9/wlx/osxTBMM8jB4C0zgR/GiEzJEVqvHj6yMZaPlDzqsgjivZv5uO/3Pbrr8UyARTHGveM
teGXof/gYp3u3HQ+wgvLDpM9dw9FI1WU+aLdAYPHRdXLaSu63HjsJ//vArAoT/7p17Q8gAC4aZGJ
8dxS8vz8a44jeCGlfbTIpUcTPk/psifKyDwqxqQkJabyPOcz+fY69iuLjapDRoFs0dtgB3Dcp4bc
H5wPcaAvPbNaNLYWEqFgmYo9ONE1zwBkf0VCmbF2sm1OJK0bk3sWMSPXP7pBF49OHhTbBTwzAiqX
xEVEb+fKc7uPcdbpQ4ydIdu0icVkEoc9bCmoD8vR7GbrmQO3vcqpwEc1q/l+cJCETV7fvuG8RLRH
CaJ/oO5h1leX6rUca33o87lma8m1L+MsID63sWuyBc3mM6Cu9pOVmHzhNGfhbd/NrPo9L34MlV9B
9Ohb2mWeKsqlBHu8FcUB9dvBTogQ2Jh+b+8QF9rPTEWCrT8TP+p2S33bCNi3mzKxy03rZ/KhgfeU
0IZNcG0GP9j0ZLpeFmfOjrFZTVsCcOQZsHn30FdDfF5Gfz54nVWeumHh4SDcec3NSr0yxvGeeHXs
He4te1fbbhmNxF5+1QA6I+i9vIemWhMAFzefRuJrWpqw2jx6U8hnCOY5uOI6JF/RyI5olfWPaWz1
C5Q+/aJN2X/wmiC4JWROnLpksJ5ZY/Qf8mGqb+emIQAWMeWwDdEW5yj0JszQHnkChDqXhLC2MZ5L
4Gy7hozUx9ZL13iJxEPU3sivdEIh1BOc0BGY+yU5GjMFZS3G7utMGfUSGAMO42wsT03Ai6t9ei3A
TvT2vVPLmnqItOa2Rxk4LC6Rt8KYDyTDFo/JRPvnBWl3FVjUoxJi7vfC1CYl41Agjl59i8pqPpN/
ql6RGC+XsFN8KyfVhHmzVLNmfuOQbdU1LtYPu9GhZQObHAnusR1ZP+GGsT85ykXBW1FRCH4HfKvh
gdsCbQ2vRKxCBIs1gn9G8IIZFdKbH5S17Ztfhi6zsziHuIhDut42aRw/embcfXVDc7nUU6pf7AmL
YQ3Wntq3K/ZGUQ8UM571nIls2qZJuewtg+eWvZaJjnR9qte3aEnZ+x0/dbFfCk3B0S28EsJr9EFY
vP+pc9tPZeLH5xIv42T04znNZHWXBD/APbMf/A/2zms5byPdoq8yLwAXcrjFnwOjmG9QVCAy0I3Y
wNOfBcoeU/KMdebeNy7bKpF/ABpf2HttBqsg1xjKmoekdV50c5JPZMf0DzH01yQ0NbQ4po5G3LaL
F4Jahm+djeAGCTUXpUICphK+KNfTui2JmeIKvr59hS7Xuerh4N9VaSueEanXL2CUuVq9fN42ZlS/
WKUznTJLcz4pHwcqXmWfcWg11q+4ZFr6ArLeGXkHOTMh3hzzo+LQov27VZB6UX6k2XyBlKx9FK2W
3051ZxCOi81pZTDDPqoiK1fuqONFIijBIKBGpTsHT/oXUWDf5arNMXNNiS+fgHcE50wnrAbjq8UW
xUW1Zj76eWDk7vOAL7z7kja9/ZwaVZnH+8GaKxtr2axVG9CEjO8mOUbOcYyt3r61MBSF0lbTveFP
3aoGNwJBfkmRkegutlyHjh529IXkupIpvR366pIIFuJJucKONjH2nd5qN0ikbjWnv7RLUfLePedm
bhzOTk9ZxLDGnyInuiwRCZM8z01EikBygA533zq2semLqN/09vQ5Rdq1sYf+a56YhMFX8Zept5ND
MrtMkvEMnOtywA/kDLQw5FV8hVkjN3HanlQnoy3qTOOoZlj6BlM5Rj4orGMR48yf7elCC8SAY3mO
jij3j1oucNYUsgIEGkTyQFhLQfK1wrajM18u03yoQxwKb4CPO/IsnMrb9a09wcOubqE1pRvK5OBE
ppW4aN1s3LoJN6zM0L6kU4RCN/DJh534Itn96Qe90oY91nNCXDvLZ1qqmSsUdtyWpJntEt0TK4CX
+mkktGffx8YnBpPB1rW99oxCySo2Jp/9l1aMIxxkGTDSLme+wzBmdrc3RQqu2xhfqjpqzlDkydMx
9f4Qj4Gxpi5A1+RErmQm1X6x6rHfxU7MM48HuL8dEh5ziam6TVa58tZyXCOE5t5u6azw5iU50rzA
Vy++M2ThaOUKjWaMGLfI82eMhLWHp8CddoiO0YV5LhHxgePDjhpsxurCkjdUZz4aLcfyDoLzVV9P
HCKIqHOBuJUWub6wi1acxjmaiYDSMYgo0a7B53FXtWwRc9iMNVfg1BnOEZiMup9HK1s1GQgEv632
YwHtTauPRuPOr6AUnAPrpvlOZKKOV0YbwAlzgkPZR9N1mlvzeoh6ecxLiIWuWbBGdHMsOWMM3ZaV
9Y3X2tgYosnow7gZy1AX/lYCxt9oQTGHo2OBKg+s7MlzcSVgbUIpGE1DSCaNtpVJUYd9DCbC0HiW
p/p4SFMU+aE9DOtYi4OHwo+NXZFyxbtWnRz8QUWbgPzfC4j+NsLSUbstO+VfGqyDjhOzBWJcHIxy
G+k25Tc7lpdJNHvnQHXMbe1xbAD3wF9A3JaQBUoLdxBJSUeaJm5zwjVnPfeZN9mh54xeFppj0Z6S
KcYllhmZ/k2UZVmsiYdy1VrP9OEw49gnbURrdr1ROM8j9pMUz2aane0ubr+UVubqF0ZrD8hGjQq+
3XMAYX8/JoDXQ72uWva9isUYedHD5zozalZ141IXCHmjVFesXTkg1vZxpp80VRClGmHB9Lj8yuTQ
WENzDmRbo75GF1KQfuKke8UapF1lae1cTYQ77GdAE59N4WstGu0Jr4PG1Pq9RCL2judQYcz7zGmr
M0g8eCCV6L76aURQdzyadb7V85YHjuAUfqsKpi5i0qJbAlKXeyCnTPAiAJfr2OkpiJIUt3kinKs5
TbVbrRaCtwt9bpFA0tKyKnBWJUVesrZdJT4r0c9ikzh8SQZYiHDqqQq/F18yNZn/GlP7VWRe5q9N
B+BkaJSL3FFNk7mhDHU/qZzxLmZeKauNOdg5sCizOLDkr86Mlua9reOgLeuRw7hhb8ROzJTROnFa
Hu5BWWu3FUuJh9S04qu4pNKoHFdcxtgZeRWBfLI0l7I0knI5lOdyegMz7Ydp4FGeBOggrzkGq6+W
INZorcUuQkDKxCNC+fepNS9nanEnJobWPySpzndnSM2vVjppK7sYTsoJcCLvvx/GdQwGfFdTbD0j
aSE1eFrK38Ctn71OFQez5S1YsW3c+aWa3vwJeB3RhfWmwvCBBGBspxD1HsNqErOKQ24G8ubvO6Wf
lV+0DQuty4Mo6XkkwS6W8489RGMS9QP9ttvHmimPUcBhSDnsVWiqZHNTLBXNbMklNCIVL+3UsHke
Kz7svnN+1dD8RKnCo85rWV4JhnVk65B7fnwtfW3VbDdlt7dTKv8VkhXnynM7cxN3Y3ScbApCoNti
08VgdTwwi5usdaz93NUvMZnHtxoR9MfWGqYT+H/5hFvHvhpSU92PVNy/UO8Yi27kxx4TvRxprks6
Kv6cn18srPDcGzSr3WuppbPortxPpA86DL+y5ErDe7vmUcQFZgxc8YiV/bXOc+qYV6p+zQR1sweh
5RdY4feW88cXhW3fXACkTKLtvzS+cS+5RoDt7EkzkdYKK3+0bv1enudRG3YNuI01R/O8YS/Lgyfq
qaAyQfPqYXwLiSvKb7PRlkercOd9Hzn1V9ih3o3PdHNDatBMXl1Ty8Vrqn2nPPzX2TmY+r98nh6j
eIYXNNWw/H9GlDm9ZoliGol/xMS/mrxUZBtZBtO2nhDNi7TCy5tY3hsU0mGfEpq21Qzz1c/EIytV
9oYO5ZLm4J/rRVlfDI1pPw9CVBfpbOUnXS+tF9Mmi/tCxKIaTtibfVIajXyt20xBU8UNXXKU7PFo
Ole6kYhNo0rq1aIMzhSQ87ZS1nRi5TmuG9mP63o5YUy7127J3nU/4QOb3krcEA4OXRvTotVyxrq2
S90L1PnQ9xxgTP6o2WmW6UvifHE2wvOvkOaWnMTvtbqqZnmDuW45U4KlbM8p6APQeqGtp+4n28rF
xlSRwHlq+OeMaJftYDBygA4zPGDBiBmBOmbx0lh97h67YvaGM9lyMR9SyrJOU22nNk6cJ0AKhBUV
2h4Pdm81aCk6rUV7D1nUfKgjm1m2tER+8MiHiQ85Jc06mpf/EVHQR2u9BTy2gq5jsHIE6GKeQA1D
ICgsJXgaU9Pjx2DlEEWLijGugnqjOITJVVaU8ri1IQNNFPm00/qe7psj1rfbR6hAaCAqw1m1eGyb
Faam+eKddeIntvg8ZXgbm7RLd/1AdaUDlGH+2tFQEKXaP3Rp8eI19I8z7p1n2DdWum6mdKCp5LML
8tFPjzNL+RUPHe22QZZ/MHhw3OTWkO6iPOHQ850OS4zj169YmepXezKoDc3CRIMA3wTNj99c04n6
Z6Q4JEGNNP1uUbWPVUkvo5RhHaDc1i/d0tsRELDsJ7phXNmEig8h0op+a2BJODRtRtdSeRamhtS7
Ka2mf9DR6G/MyqxfnRbclm7TYQmD7nndVDNPgA71zqOZMVCSshCXnYfmFCcFpwm5a/7aAtPv8992
561qYoUGNDR9BZbF4A87fZZf6krxqZQzuVp0h1jE7HlfJTwTpZBM5cyRRw5JkDxCCTibt86Ei7/A
1Pg0Tp5/NkbGLK1IgnNsiOaYTgR6uTEfXMMDdFehc8QmiEvPR/Uasm9Jd/4yAYJxKi7LnPkQUexM
CEBWvPncpfMm9WdY0G55PShPfAbiQLutO/GVUdks2Efcs2jKmEZrS+G8vGqFSxgkU1pzYdTF8h1Y
Y3EwlltVLee7TkbsWjAseXGk6reqKdlaZPpobjBQMRlZmtdU6TTwibLljY6SZFzVGaXI+7NY4CeN
llnPdMqJVoUZ2YzMdSy89QxWeXeYEk4z1sgLlvj++f0yNBUjGC5vqe8V8voLO2biYZEsf/M+8SGu
uOCtLDhMUmrBdNMFF5WR7gubgqpA+H3uI9eBzMR4QIs1PgZb0tkycOSjXwZ5c+pP21wwEBqT5A0m
/3Qxc7tVi2aDYmRUzML8mOmVDnnqFsaEAjsCU4U+hZKsrz11LfuB4RyBtzMUTLw7auYd6Ug6GeLM
3IJ1MDKCQ0zG+C/XnRXs9XpDyBvjDAZ346YquWNiVTpXZu46nyh4oBC07tA+dlnDRHC2c/k0WzaD
Mqcb5RdkPOam1bvpviLqmlTSpjhoy3DFYoeyeLvN6Pg+qdF8nuc+pUazqkhoXrBnDHskq4+NZfDr
3+c37w9JlTO7rerEPmi69k3XoQ6HSBf5+oqSYkm2er79fmmSZbQldqw4oPuIbnUUSmdRm6wxSA46
+9ixn2qDGZoBdhTPyjJOHEsruRpsOq1VrHcc7prZfq2LoH5RMcUO0WjBefQ4Z+sx4SNMHNl80SuM
uGOe98aGxSGjHNJC92R1BeflepbNcgy3Ud1CNimYSAapR82bN/x1HqJEe1oUfBBDnBV1yfIUoEF7
MXwuCXvu26+9jOpXcijjK68XjI3QAa1gntEAcBKFhcvbiZbp13t56yNmhaxV5bdwDZki2TwmXTbk
d+/PBqNjBNz7cXLlceQzd2KIOmiOfQWB2eFRMQY+mD/KEDmx0h0BJq6C0mZ+VlMJ27TDUEgy405g
V8LDyxeJxLY4TIVenWerZ41sUsSWy3dA5Ix4bqEXEL041xTnSLo2ph0PD9NImUzin3/W68K8wwbF
Ycs59lS3vnhO3CI6Mr/AK7+MBGEu2wffFNERdOC4BkKWo4cfwcLT5uTbmFXsVtbgePqOZqfkxt4h
32MKWpOhspr0oX4pTI0B9cjMmIxpWoWOwtki3Ah9EQwEHvZcPO/HrPL4NJgcTaemtuNHuvoJB7BZ
Lv1Eq5hCNZa6bhja3Auc53uN5M8Ja9/Ah6lzvCUD91EeWDy1QBDT41lca0iWbtXIvMwsVAn1g7yc
4whGBHseLxVegLlpIO9czb6Z81Xi6R1iDSSeDHg+sKZjOj03TKcrbAMXoFyNO0t6/TcP7uIOp2YR
VhR41ioNaEJEUYvPbYm9KJTtXBwITaWJAdh1ZZJWMwwOn9q8SEjxpHOrkO83MgHR6YaGUT5RlWQ2
XtAp4qGs1yg8oVGkl6Omc8ji1Roe6jqigpyGaT30fOGTn8/g7hipv//n+42JmJVHDIm/zRfwRdqt
4KEC6qRT18rEmlQmWbqrCaDYWClVZew5HDKEF8RXNvZtB5N4Ol8IF36LNXrYjdv8rbfn2t0kLQ3s
+6DYa8WLbdKZjg3j20lJWjJhIp9gkMA7Hg9ekY373refYe4k63nZxHQMVDY9ZliBoa/3j10EQeq9
bfpnVfmLVaVHfviHBvMvAh6egnXz+rX+uKn8/nf+reDB02QDHguwHNA9LaaHPxQ8i7iHTRpkVHux
jC7YsT+IZAZGKBPsGDYNoOA/KHjc3xD2swRzPbI4PCI5/pdNpf2zJ4O2zfewCgAv4XkEiPzHFlQv
E0GqPQJblvEyC0A2AA3pn5C22FVzZHvjpZK73ieKYue1HXfw2ULCOG7iEiGT14VOPdkiPiKf9nPr
otIwubhTqGHK1DO4OCD92l2fZ52KdlCDnDQ9O/E40IzN/F+SMCJ0c4F9rzvcpMyW4r7sVXI2Bgbu
M55M39PCxNcQGQ6uX5VHeO6oO3MqISLGIQkO+rNZAddimNcxFfqUScQM1sa3wVnd+Inqk+AKtyoS
kQAdXVj6jFpXSHyhXxc9vv4JmCmMRxgoNbLwf+6ab+82xF/cNQjPuMz/+35//a14HV+bbx/vmu9/
5+N6P8CM5cNNdhmM/GkfZPPv+azp362D3++MP9f7zAG4jwJ4PuzBl9HOH+t9MNC2ATzYdR3Tf9/8
/6Rz+zvdG5GEf+ndmYWTHqUbgKcRH/y0Cc+zIQGEHsj95E7JEwqrSqxJF0WJpcBErpTXlN1WyOm6
qAnQXhXJsNIxnoET1sG0D2kFucyaDZbGPVaJCoYSjzh9/KY6YIA+P3yFApwHZtxdV0Q6oopmm6VR
nllocLYM+1hxW3pMyx5ws/EhUriXgPO+Lz3Z1FwWGcVp6LNM3XuoYu0lyKw5grTP13j6gZt4BTHC
SSND1PnNSRGvTda4VdAyO9lu5MWZxES44sCaODrUMH9uqyC2j+S+vWSe1J7SotTuYlm5oS1VhW3F
jLEvCIimfiuuZsX8p1TtzeDHX6Fi8CZJSA/J+L6xTWa3QYDydHIsDRl8Ba8qzt9EY6VjqAcdOnwi
kjaOYE5hyk5QIvPbk8G8cS2l4y3oLjqW62Fvmjep4d+Bh70wSBEPEzIrOESMsyISMyzyagjxbS//
KM8s9s+2L54IaCQs3ujUMZ/il8AlWoFHbFhY1k0+5S9yWXV4df1JZdr8nBeVvmbpmqyJOeq3PWru
FTGjKy7BO2VFGxzbMHsid3kJrPodfnQglbUjVVq/snIN4gHAqk9xGxQPNdusBxTD1c6qCrLesUuw
twEzw8oXbblevrWzuMY0S4tva0fgGfK1to3mDmwQpVKKin3FwAgVsimu8UHuI39G0O508gq8X/Nk
5/6d26b1rlb0EgY+FGKPc48dZmDsA+n6G6SG98UMoitERnkf2xGndlm33grPAJzqIOq/aDopDytP
6tYNtbd1Wab4ptajmSgfYKScN0VSfbLwk26IEmuQsNfWbVt0KLD8CPy1RRMbLVukbJmfJKC/IEQp
Geya99lKLAyDNJ6pBpni0DQDYa7Bfan+tAxkCb5vNOce5Xt6sktXB93VDet26tJVmYJwRKGGdnxr
+JiwQrgBLMwmeMOHOqMgdJyMflqrnFnb+RgJo7cp8MaLAn4IjS3hsZvCSy2kpkQUiDIzPv1THv1/
DnqskM7f1kd7zvk0/XjO//5X/iiPHFTMi9yKgKclT8rlzP6jPHL130y4vRjE8ZEv5/m/yyPThOVq
eHiPsbLa5GXyePj9pDf83xAGgbOmzngXRv9PPvGfzJSLYdmnKuJlsWZHIOMjJvu4LWBsUMzQUs1P
bSvgKIm5ZENBEj0jmXmZlAo7bm6StGBT7y0i4STXbllaMCCyNdqRImUqUbSKZh8D07jWwO10gSY2
jkLo0Oo6PwcONNPQhf+M10YJ0MjCgaKc0Pn1tmluwAgGZ1NjA5AENLtplrNg4Qy9XdxV+wCSICgH
rf9WzRpa6sQe7SsNAvOVwtpWhAnd5GuA8vfVQzySrmP2zQYDmIE5TpM3kB4LXR5Bl4jPyFqzVzCg
0zWOCmNt4vZ6BhPTrAJB4tTKmubu29DEIBYFWOcYSThcRPcGQ1KahuRUm/e9xQb+F4Py94SpP0f8
71+B61KjIqbTA9/42TVcEnWYaVHrfpobDC6O1TsbYaoGHjf8/jy0eESgFjbL4Bq5q3muRnORYLk+
mQBprg872GjTxvOc+hDM/XAxR05yafZ2jYAg1x4r6bS3yZK84qRZdoGm1EiwCcHLxijh7+KEBr9v
rfrK95v7DuHu3hHjGcqlCQ7bZI8AyV668vOHcuj6+7v7qOdbsifED28a3c9yASPV15l+/VyWC0Zl
MbUCGUx1GT2zU1bXMTrrJ+AK6lojV/dA4FZzIJu029hJBcql1NBntOCAL1Sv9M8iXyZ1gTOqq+X4
O441+rdo4t+kZZrfTFEbJzZg41XSu8bZiqW6dvzoIbaVyUI/LR4IG2cukpNPwCai2iVao+3ywXLX
U910m1kvuaatTh9O+mx9ZRp9HhvT2HcsUfZsr8njsUGOpWrKN8phJKmLINk66XOB5eUIom/8kia1
FeJQHb+IJrIO3lQ04IeNAWcZ5ZIY+m2XjuqWmzK/ZPHEzdTm6T63vuo8DhrSsRq3XefZ7Jwo9stV
GvmqX6eIQsLay4KdPjdku6XLNreqgD1WfEsh0bTZBUg3SXdfmI8Tdds3H8PzQlRsWpfHCDWdmuGR
V0jm94ES6YnwWP3i3e3mV8ZwgYGMN2daGA42MpmzPXinLFjNdmzeammnrtrO4AM1IZETAznv0WVz
b2r5fIN8pX20k1Z+DuI8Bi/VBCs9VuoX0aY/nVkOIk2SLw2SRg3rPbZtKV4/iEEXiV8UD552mzAG
v+kCshc1pPAPJAEx3/P6AJHYcu009fxlBNm1ajvWu2wxpuQrygl1KVxGlrLT5aOHRmpdJIW+ozl6
UssURvZuCdqMn5IPjYM5eKCkKfjuzzXLj1DvGHW3DiL4qazNW6U3ORqEibc6vQ+MkyhdcVxNWySb
5nKg1vkRblVnbJwOlOJi6uNnIpC8bPJ6vnm/bFmRwlBbbBuNdIyzIXi8M//Sn3ytbAnoY09QYW+7
TNuUKrZEB5FQi1Tp50rPd7Ju6Ph6BfQwtPre3cFAoCzK/cS/8nVZ/yo/+eeVJB8/nYfPPs+lFyH6
9SecwyiNlsSBJrrFyEY13xmeEU6N1D5lc8A7MDJTX7my1e4yVjXA5gHECnY+VaJ2PhGXU2hxD/aQ
TGV0BMojXvPBbaYwkBgDYco20TOODd4MMWbGQaa99otF7396A/byeDVcFNIEUv90/VSQuhsjib1b
lqLdRmWGupQihjPnRvCm2opzJpIj54W5qAoqoHcbWnPxqke6czJGN3rj3oPLRqjHK1Aw4+yOKj8m
puijrSz86K7wJLP8pIrhYf39ufn+PP7z3FyufZJ26BlRJ8PxePdLfbz2Rzx2zWyPzm3dO2wax7aN
3riaI3/ftE3xYODJvchUq64KbEa7rvR5B2ZVuQefgIZjXfrpagzM5lA4C5eWPueuw5m5C0abMpQ9
aMUks03Pnsn7H8sAMFKHOfGNAlzwFaWghqKxP+jz7A+rHATadW+PebXzBg9mW8ZAXJm0XF3fR49m
YmR7zdf8I3ZQ9Jg0vduiZc0rikQ9s2nApzgO0SElh2IzVx5U3s401TfiRjmvsE5RXbfCNDasKYOt
VeefDQDgbWJV9HS5EIfCHqJndm7NgZpAXcN6TTF8avHXhmQJHDyYFa/7Kke3qxrztjBbkt/KjEl/
YMrkq46maJthXnrmyhu+2UW5nCDLRwNE/din1Xxh6zMfn43x5lakDTItsjrvsD4xxrGlmz55ZYbm
DHyEjBN1yEcT4U7D6hMuo3lO1NiuHa9Ql3TSPEv+/kKgSPzhCcqVwBSAmsHwObOXcnD58w+nIGd1
2bf5IG9x6LAinHRusPD9bC5GJVGIS5RqYBnSMJmTeEspJl6h24NnNDiTGG8BOSculC4mK44yLUCL
TaWe5quBnJoyjONqy9x1uV0NT/88sWm65/jvPpsEjXzrkcRr68B1Sm+Ny7Jmm0M5djGwldqUTNO5
DuyKZruwCnJ9CoM9eRgQfLf3Y02tp1l4eK0BTQI2hbWYtFOx0sx0RxtH+gw31rhue73/Kh0eK1xf
CTFyst4rY2539iJl8Iplv6Qv36sY0+4Rk96eLpzRtjLTeRNY06OBVmBt1USQ8HqSEiEVNwQdPhdr
ZgJwd5kbfmHaVsLrGfJjjWpsj3kZmSuQbrmbJWkgF6zmbWRjfZ488BxIH1rYkwX7ndGiX0zL7JEt
N17UIpduvCdwQMekZnEahG0ikq9a4Bm3bLWWAqdR9ZHIDx5VbQmAeSZfPbSSvtt0Kil13m7OkVdg
HkXyNS4pKlHXcxtMiTlHK99tbXtdzEZ1F8dde4h0m6fObGTW5wSN+oQE3hX5SUNcTfkTTDcxyCGN
DB6pfy7ZKsSrTpb+euJk11daxQQhdsb8OHEh+CwR6/oECzapV6h4rMV3nPpcT/18wwYiAmVJXsJt
Q225x8gWYKJq5/nNdHP/4MOC3QDrhMXnuxHWA72ZRzSugEz81k1R/DQR3LRG4ypMJVUmrLUGXgu2
+tAREaEy1ly8ed54y8AD9IND2coSNGdxX8D2vPQAbVybpTeueBgEfDLBNN+830j/DP5/McJcAj8+
HDl/Gfz/kWP3r/rtXywB+vLzjzS073//j3EmM3tEbmTULbY6NGe0kb93uZ73G955bDXUawsMTaed
/mOeSSsbkD6CPIg+wPZc/ujPeSbmIsvkDzEsmSZ/9L/MM2myP3QbNLiLjtu2DNBMbCmIqP/xrJyM
KidhQ+n7XC0+yjeywq5YlB1QCS7qtz3+lCOxOxuu9ieDazOz2l90ecFP1KL3l2AtVChS90DnvEvl
PhzXNUl8wvcRx9TNpF9G9tMERakdctbxrHtNqIed7Nd0olVoF9GFEDH7CNOuNqP5bA+M9JI1mc1k
q8EASWsf1GiOhQV+w+JwxKkTGiASoSVQN4kvi2ogrQkpgugMLDFDT7D862TbIVnZ9+1c79KScC9t
MzkBeRkd64o4d89SH6opnPWuxo3btBaC9hx7olU9sCwMG66JvXL9sMQzQ4V1insQOyj/b2wKbFYh
bCthgTOqQhtARBu79LOt9TfM1HrUQosiKuhu3ODZsLRNG3uvc8srYFgFvcdagWMjOikIdXIq+rpY
DwAWQXPcKg0jsxybDTSbzdCJFyax+i4t+uu49U6ZUX2e437VZQAv3bHYIW8CQtp1RQiC9UupoEfn
mY/qUh+/VDaaebdvzxV4E5akYiXcll+GjCS3EJZm8eqfw+X/MzZjNrV0/P99QXL5bfzX/rUULe6W
H7Ykv//NP84V/bdlDfEedPTxTIGVuJwK/u+oxA9niu38xv4N5/8fPAHKot/PFNv8zQUXxmnDVtHB
0f8/WSB/diTS9/CDXE48anJCs3/aKwJUVTHM3XmfV+BjrZm70HTjhw8fyn8YkyzTtw/VPi5SfglH
IFZP3I9IeH48t7qasQBHJOqI3JQE5rXzOqHUXonc7jZ//6t+9j4uv8rmY/EcJjO683MOOlMYNFcx
AzcYUV2YFml+Mk1wvUZNGnNBxPy+BAOOmNmx0SJN9S9+/V8+zuWhwZaYzsZwOKh5FHysZom18B0w
KnKPBABsgvfop786gpcf8cOHufwKB/hhoPO9MfD88Vc0jTaRxm3IvWOMd8qxHtoAFX9vkp6jz5Kr
9N+X83/45sj3/euvw1fDdBUjC0Wg/lN9zsQJ6TyJQnsbhMIxzktDIM3SymPuROWxGOx7Oxol6i6c
43roEPtehrIIGHGWeQO8oIWpHnpmbARhgifzwFkboK+shwDAD0nENXVYkFWhKQ0xhiVytCYLcJhk
pfXZzMZdPLTdW2UvDWDT6ebD1AZipU1BX65JtrAuMZ4HWFFya83aRz1MGfaa1I1JD7QwiiP8l0F5
5zpF/Ig0sEaF31g3UYxXwekQJ7kO3pnBhoLfx1182WP1IRQwiNY14mT0dY7ESzXPB7BuFyCjh61V
lm+2V9zWqf2FMJIbUpLL1Wj75VHo6iVekksD9H0ofvmZuDHmdS4ow3Pp0JdW2PfbbPzWJIE8eMix
xcTkIQ3Ax9kmMuGxHt1LRT7EKtDc6GjG1oOHD/GYJWm3kq23BJQM3yzyUu5U1abryciyS9abMd0v
SU29D9koGOK1V8e4FsZoQKdXRJtMV8lF1aK7S2A346odT06sQ3Sgou0ouscpDg4dwGVF5hgrM+kN
PrxGB1+Un3pnoWcZOWjCiBi3qaZx7+3K0x4T5kpXyNn4Ob5S5l0NbuKEjKDf6xYywbRpupJv1UlO
USmbixrbDzJSPIjlGHCJlDK7ljXKJcLSjc0w9eZ2SAv9waaWJ/BCKpDPqdk/96lOSNNKn4yzNnvx
Xbqst6q0NsLILe11IiEdhmNqBIdZa6Izs63mRsxVc1027TkiQuxZzn53Z5MAsQe2bFyw23P3ZcW1
gHUu3UJfU7uqtJ4ThHCQwlNI/Zlnqb3dpsGN7lK/IABvLuZYq6/7YlqbbT9dxAouLQP3Qt82JFc/
1y44gjB1Ba4b5SA+Dez+hKkFPeCcuNep126jiB6bdogxU2DEL0iGExJ1nEc1LPu9SIKdHm/wy9wz
J1v2DJm2s4mXOHVAkcI0Gdpw6OPxRotGY2daqb43dFHsJ/D9B0e08jTVrC5CjHH1FcxI3+SKNily
4CLoN1Ykp9dWq/VVwU1zHuJMO3Wxa+4sFUC/LjRCcbMSW1Ae0UpLXfLb4tyCa0IWsrWq6R+3kUim
o9L86NkHRIZPmQDeOIrGk8oyaDB1P67cQEt27UCEaZmXWmjaRMTaUU8z6SD9tNxiPM6MU84qsPxt
lLkBWq46W5U52lfXS16tyHoMjJkwKma5twyl9b05WGino7PmF/GnvNZt2jg+acIEWL3W/WqI8gap
J3FJETrDtfSNxZ+RXWitJBVAkvpYyflrik/NZ3mbs4Rn5nqA8thvmNbfEKKwJSU1BlPTZ2EdiHE3
o81axXjx7htD82i4ISWuhWxqOFC19doO6PTqRLibVm2Zt1l3jiNQDBh5AzTDG9rrXhPW67KoOqTl
aBG6kRTwgUlWhfrLN+TYYr6MirxjcR9hj64NvzhzIM0HQwUALUznuakBaSEt0tDVRPWqEBE8dT05
I7DdJTwAQvg4Q8dsg/FcURrVZVv6h2Iw73PgvKEZGWDy/eZoNz64TYBj6yjX/Is4yr9FKshWs2w3
Xm/ar72OeB2Z/XAlbBjloVNw73EkuFfplKkz0+sC3o3Z7C0/zdf1OI9PtRotttwLJwuyyDStCpcb
iCAGlb1BxCwejVHqd5E32zfWnLlrqwiMlVGUGTnzTsHKvUi6DUG8BJ0pV32F06Jd5bJC+407N2+8
7MFJHHKJgpSgDtkUS/Aihs8MjNKm8GWx62fPPqOgH5meiXm4Kltf25N34a6k9L54hhV34RDwvcvI
yaDI+94diz1jVxE9ssF8MeF7nNK9uUTmGm6Q7HuE26da9WyMOse5clMjZwQSx9gpNyVb8F3B8GKN
vFLdG5xcWBECf8uHVNxZWAVXjm4I1Bhdbn5imLZxx7J8BEBgv6jBTS5dHI+PbWWta5j8aZiJprns
DdERJJNx5WGt29s509rC5SLj4flW4X7DAdbg0Yij9sDzcTwMmcWZIRXsn1NnlJOJC7Zo+++t3T8T
hF9MEAxWMBSk/66K/jJC2CIdTL++/rAc//53fi/vff03foTuwGeA40lpTo30+9jA935jkuBSxxsm
EkAMZH+ODdAO6oDHmBr8H3tn1t02c2XtX4RemIdbAiRFaqBmybrBsi0J81goAIVf3w+UfGlbdttf
ct0X8UryviaJsU6ds/ez8RbhLqOW/GeJD3mdhFP6ENy2HjPtwPl32ga/bNldFINItym+2YCiV/y5
YEwAxy0EqMgz06TIYQUIYGfYJo4JFsUAv5fT1wjEaRVjZGLl/+Fc/aaC5AB/LFcdHdcXrRTODzU5
kPlPG4yuSxaSz+ZhP0lz3HqqcrdGxh2Mkao6+w++CtQZEi2mjb/sZXorHw2jcgYYBUhrStOYcDvh
wsBd2P0HR8WpXA1hBhf9M1BtMeaipQ0xkCaHb4j0iC7q6VqGw+zJw5+P6tOO5uMEWhyTTdmE9nNl
7f+4pYAsL4vS4QQGWQxiXpkQOKX7zuslwhiyrryos9as5rDV7eYfO///1f7GPfjL1UPxQVOLuxic
7qf9DE1dypZ2GPYkC7pr+HZKooXdXfz5EH+9RxxUCKQigsQx2YJ8+hZBwLYYu1iuZZPbc2/WjG6d
mTp0m7cVaJQ/f92nLQ1n1DHXiT3DM/bev2B/oKmZVkoS7D5R7oCpuH/DAfju49tEd1SduzGC2D9/
46+nEbydiXbYBgVo/KJDjNOCgCKrkXs0UFiHwHlysfCe/flbPu0MP47LpCmHd0lH1Gutp/mH3pwt
WfiLrpB7C/rOxtK0CzT8J8UMLpz1yvnLMf3uLP74bZ8umktx1yVOKff+OFGME4uejBX08bwgogE+
HrKV4tufD/BjGPTD3vfjCFFCQ4Vauwgw3n8+QpUWrj8x49sbqWuf7MYuHxNdog1sFv9MNgmiye6W
9d0nSgzbn4v17IhK50wmfbMfIQBs5QwlrJ+89jv7LO2gXDugYBo6VCtqtTbBI2Ae+JcXk/Gb62/B
wcJGTGfiV9CUL6i1m4HHKJsk8AJbYzawIbt93FJeI5UUJPq0PvYUi7O3xaNhv+gLHilp+O0VVEYs
UW0SnAAw/rO1978+4M5vfxrv5/UJd/jP+s9/uGnyoIQS7pQD5Pl0a8apExHZMIed7w6gYBLxMGfY
XvUJhVXUlEt9nOu8v4DsQrVdzUgeR73eELmRbzpF7qEF+znC9wcix0wUrVWzvzLdRTssxdRE3TgM
JLUSnNgNffAoAT8/DqMfhwEM6bC3NW/H2CzbjFbv09Ccj0PRC3h0lIFDTIjeXDrnqV08yMkXVwW5
fwRwL1gvkdtGkzacmoBOVpfBW1R2aRERW8YXeqr0J63vxn1eFxq6R/VeKOt28An0DLykOBvcdDjx
yfXuz3frrw8IM00KA556O3A979PNCnnIkQ4t3H0m0iuNuRhREfrByOZ7ucRrOCOGlv/gG6EKuzQm
6Ct+7rMFZOD5pDgO+z6OD0AgtkAPv5MpdtFbMNKh/z7/+ft+fW/j5uZtg/kBnzltop/vHZEEY821
Gfa5KtuNSfPjQL2Kqt8kJPLPX/XrbeqzZ0XpgKN9HcF8uk0TieCXkFVWQX90zhutMw7NJL2/nMDf
fgvudMoUeOGcw58PqMJiUQ0TJ1Bze9yEhE5qZyAV/es/H8xnTznvMY7GpyVMtYg+0vn0PQW8cyad
K6Z/NpoIA22+c+eKfBZRN+yYhUdJwY2P9owsA/8JnPS+sVFV/eVnrAqRn1+nIAKwuzgwZi2DodbP
h9t1jb1ko8cwei697dQF5Q6g+7AjgZXRqQWS52DUc7Dt9eatbCbvthjWjpyjj5fVslhHggPiv1wB
87e/iYgRBPtWQM36aVlJbE3T4tQS+zqR9UHvnW2gS+Dd9dBdxaKVYepJ2FOMXsOy09RJtsyN3Uw3
o8CvG0Rk5FFD77sq/Jm97/RC184Mu2xo71QtERwOGRu9JJ2OtSqvNH34W3Hx+wPAAUd7Hn/Dhxz2
xxdqbPRBpfyJk5qq26T30CVOdvKQ8hYL287Lo1gwva48d2DF6qsjfPyvtNnuRU+OtGxjQpuhymzB
qAc3zeI19769vJHQXh8tPw12qIvUmoinsVYMJa7zrv1LeWSsl/2X2+KHI/h0d04QYeykUXgXtDw5
xktQH4Fq0CHS9GhYBSSWxM1AU/BgEeGLuIV4zD/fmdZv74KAmYTDwwjt8dPj7iveJcqRYp9r6YAj
tvSdb5RV154tMAQFOk7YcX7yTCP9TgTPIMckzBsT/b8FGGskOtbUBZGR9LTX3iCQIM+UbZjyhXt8
E3lo54nxpmrD4FXp3XlWsXX0nOANLXgCWdqfGaOjX2igdM+Wpvnqjfqdq/giiCgr4jigl/rnA/61
dPNddoOYXxBq6+yWfn4SMcN4RZzzQujy8qmOESLhr9cWPd00i2P9pU78zWsbPCPjZOr6DwXcz18m
ysKte146e6a07wH5Raza2ClsoiP+8k3r3uTTncQ3relTyL/BdX56mLs4ka0XO9xJfXJf0Jt5ykEe
Ye9S7CYcBdpvo7soqwBepH+5hX6z+sIcNQkOs1iYflHmDglirTjXMbV56gvhSdez193qdvxeesM3
trxu9Ocr+FF7/nKsDl05w2TDjX/p57MKXUrMWcYtyza8voVdcWUqpLWqRiVrjcsboQH3TVbOUaJa
ihsbCRvhy30Ea+0vh/7bm8lBke+RL0TmwafXeoYH2UkJGN9PfjNEeuvh/SH1ZaNl4LacNH//85H/
ZtF0dSpHst7Ye7PJ//nA3SAvEsyAXGTVz3vMI3G4SD/9yx7xt+fXoJPBncTptf1Pr4RcGElj2K3Y
s0fuQ7hcaTTWKHrd2NcOk4AVkhBSEWmqw3wTozSmG1Bu51E7Xxb3b+/IXzflvmuwK2RTzljslzHj
pKSzpKLgx4yDvkWECaW/Xy4xJSch2dZa2IqKXq1Hk7cppP6Xx8r43RO8jv485qnMbj/fawPSYbI7
9X6vDDv91noYcpAnJcNJZAaRjBi9XTdsJB+wYVTG6Gx0u9KBINaSTwwNPi3CSVPT5ZhaTIrMYZA0
MhNHvP75zvjNz/QDd3UF6ESnIVT9+c5INRIwHZB1ezJbCW63SbWwRRdsqeWzv5yS33wVs0mboShW
Wx/Z/c9fRT65oEfvdfthiZnQWcq7WeoU5Znm6v/BYVGDMmB215baL2+1tgY32Pp2t3dM2KuBY7iw
gLz4PO8Huoj/ajRe/+Pt8aO/4DcvMb6JtgglIkFmnwHFaOaSvJF8EyinJIqRwd+BnwdgoJOrrs8V
OpgmVX95ffz2VLK/tuFvGbDrPl21JNFrmKQO2ksTvkflzBPimMoEOQGd5c/HF3yIlD+9Nak0wC8T
Qo1s73PF7RcMcZLF4BaxQVrsXKUGIvVwxywR8TM1hIlemJFLTc44wBonEH5DT5rsMntWdVP5Dg9X
ZtFjPAAALh/NdoTq2teFL+EQADLYYJdOvzao+y+hpzgwE9MSkIKAdoLXkUNCt7liaeGKO5Oxm4j+
U+eOlgb7DD4luEMb2wCzsBQwsDTJbyrt2TF3uVHN7tYK2tR8hlOSVW9uTrMEbh07mPR8TnsAV31W
9OmDKBtDrXiVwNkTg1TZW01vjWNF7rK2Ry85iiunqqV/aQ+wTW9cARxkx//WJialvSjmjbSDoo5q
MniSS9+rHS+S65x9J52uvBs1zJHHvtaaM6MvIMWopDd7Arqzx0q4lk1iCUl2B5wwCbAKSfL2TkGY
TbZVSxrYRT6yncyY3LWIjhh1QUYFI6PmCMxxrJ9XGpEk9B0A2UVt5azFVUbKxFePABcs2fEwh4tv
N/0dhAXNI8RA5Oqa7OTxrs5s/CdK6wLvVkewnWwlzH15oIhlbubPQbaz64TsNlzpJH0LyEP7umeJ
2pbx2v7TNQhwm044/kOedkzQyoo8c2GnI7bFtnXOKl/e0OfdydFpn+LWLJ9Lzddvh9ol545AiDNA
TuVKsDgxtd3VndjNkJRuY48mqp0SRkW61B701hQVAfnriRyPENqm0GzF17xw7Y0jTXBy+WztCJd6
tS1t2iIrE/yG3tu7EPK2gZ3hUwgWQnsnEsGRmSbnwm7nb94A08KWKt8wEfy6dK4D4JUEN2D38I3K
R11nUqS53bWDHmFr6HV2jVV+CaWeGed+VaaXRMSVe3YL2UZk8eO8WM7e0YybLAMegQQwPkDEK8I5
LyRFBd7QklUiEsJbbopyhutsI35ZlMMfxalY86InGwQ0c/po0YtuOw9gcfI0Rv3uFdX5RGIyVlD/
Gvr0LbFN89aYfALsl34JFZbPKDaVuV8oXW/jpGxfal/oF3VKSjiIcTea9aF/h21ch9pAwKNPw3qP
Odc59AhBNisk5GDpmXmAMoi9dR6PmEl3mdMaZD2o5wovyXOdxWdoeu4yqZ4J6UIvqDMM7WX8XGG8
63kCGXGO0qt3owblj6y4e2gHK6IFmJabNP5Wz0HWwLIkJy8PEBixb7jNem287uDl3AqJlnCyxMUA
cxzaF7liSqvfRDe1Z741ZGeZqMjgq/zx3RaDJCxvQtscFaiIFgWwCAgtsl8qzZ70ryYLhvui8VPo
VNw8TxUirTnyOvYRLKa8JHIkhV/wRRdX3cRdlquYrJXCOOgyUSSyDQ2W4sU/57/AH+OB2MYgQpW4
QJqRTOILTgJPdOj0Y1wJ0SLM/otmWDsoZOThgUOc2r2nmc332QNKdGYVpYkjwO89UF4NItYLTXMH
gsg9vwc+qkZHO9Ke1QVN2o4AMnLh7c1Q1GW0+NV4j71hvjbLnNAKFADZYcrJDnFI/rsycB3tmmyc
kMEDtwHxLPRv8KWpJ+nvtpDJ9fIcF0//fRB+4m5LlZBICh7XuphnjIBg++L3gOa+DKkCKjbfYCCi
RfnzA3Om6r1vV06TqoTxQhRbH7FFc05BbbZfyIZDOo+efj9Qsdz7yiaiXfA5SivJMRsgQi4N++ls
ru2DacO6oQu3mtRXLvswSu6E1Aq655SEx+/QpxA2zFr37HVmdpZDoYC8M8N0ypQunpyGqDi85BOA
otiBQC4XLCibD1xPgUAdqSUorJyC60AkGnRwWshbdqVBvwN2R8pJ1ZKNuhkymEIr0o4QPicDGx0k
E0YOFAuYoipGg4e2Tsv1HtSmYxLk6R1MjxIPXI/yRXA6tUei2zhEb80YPge+zE8FfPs4mrOcGN5D
p8l8gJeNDnuuGeAW2anNp1qwOT9AcuNgYlyhEumObpump3yCUUPrztzSOHNOSc+juq2batktEtPq
1GBd2Huel5wgrK9qPCbvJx4iUJUxV5cm/ArhDYAypWn7rQcneGMvvXEvMs73h711Ib5s76ecVK23
1bnGrXnTOn37zVl3mGHtLu1Ikj2wHc5sdubMMKlcjYheowe782GYXUYBXUy1/TMD9pXk7QGEMxLM
N4tMOa3EjsFcohuxl8EgXoNJOCd76bRpMzZBcpohlbTUu+gIXvHZ2vj0W3OygIVakxGrC4NluY2m
AEmsBpa7w2O+4v98jD1wXBvduG8N5Zwyp4kfgMonV64jmxc3cYtokBhO0PousbEZfYpIR1or8dMH
1trrEGg1Ca6x4uAJhZphzAPLqhP4t/BZgQTpWnKSGEFAc/kOFXgNQ+NkW1156Is1g3AIaOJEZPDE
R1h8/AsfoPckmcohyhfGtRvg0fAUfSh+StG09tGWvHqJ7YRxrODL9cN6l0viT5i5mM5dVsFGQgMN
p21q+JGloxe3/tC3X608de+0YMGx1wKFPym3QuYmAMc8l6v3CVsGmL8V1Jatl9vsY//CyeGUdSux
DCG52gVkfMAa1AggsAVnzc9Tda0nmsJDhmsGJjcuLpr2uOmqHLy/nkLhsyY+sVmKW0r2+eEDxLhM
hDkeF2Az6VarSAjwWtp8YYwyrdnQbxE4PF1tqnFbNyReQiKtNNKngTvZKVuuTStFpw7ViLaCY+dO
WrSu59Xr2txpvLPSU1nkjQH0d2muNSuniTuqco1SEMCmDiCdwXEFKAobcB1ArvQqD7tq6t41WMiP
H5i8cRLGmzvmJPDy6HU3vC2W98ZEuhG6Zq0KsNaOfDPxjDhcM4geWttyWlxWcrHXyY3A80rJe7+Y
pXYbDDpvM88d3+bW724gItL470DbD0C9vsx53N0Yg5+ckBvBhwpwwWbCJ1xVpGuInM/zXRNs9NRB
s9Bveg0q3ciGsnIODYkQ71TU3iV74niHZw+9IVoCj77pYEkGwpb/sgh/uIqrNtmPZTme2QjmDh3L
5oXV2wXJPV6SXbu2aHctbMOHvh3JdVzS9yFp+L8w0rdRPLbWNydInJ3dklLZ2qRvmtYMWgOL8d4A
K7hhomlHxdDzHBJjq25xt83XFCETAQx5/GiWiR2WWnMH2OdyJOWJWaQOtHPo+2giRPcKRPFRl+l4
zKu252sL96RPpFCmHskFeJgYr+uZdjm7WnuqgQ7fubGJR3xGqMdLt1rAXDNs7IDKHJxsOI5KlVHG
s3mpJ1N/USdefUxS7ACU+pSAAeM/WqhfAxKLDhh05tuiGa3XkbylLtONPasTf1gg62sXpes82Odk
tdhP1NsY5/S5+RZM65ypISSLzvIBJp7HtAwG9dmYN+rJn6fkFg/btPPm9sxtyi4CKgjiNMP45U/L
V/p/1ZeiAj3CmsNJMjUb9ZnLDif0lLLTMC8KcSg03dqMsUZYfGW3OyElgy/g+hEV6nSN1VrfW3ku
7mSnubzqguRWCr5EOrF3LQllRLpqYRYgoOkrQavuI1G75VmWeY8zqCgopSuSTKeU21Qr5qPJpvSS
4JI4bAzzEAOV+Zbq8bQbfU3fD6axRH4mrWgiNYVub0pCVEGrMFHKPae4sJ9y20FfNTc7HidewE3O
7jRx4YkEhDi9jySPPM2tbVwFVbCgWqjs+zadc+ITAnvn8O46r2J8z4bjeTdq5Co5o5i7nUdduOmH
npz5eW7fFkZNAPmxhF11ObdBViPnXmHmyK/aVqUYHHMRkgbThwwQsOlBeZGeS0FvJ/lXEs6KY4JH
Zii6Mt84tgZqJp9vIJg+DaRV7HgUd9i4UCIz1aMg8+RVZTvxA0GYlBn2uCt4BRKl5Q/ZrY8/LCoq
yz8XCsxMrKdAxZEFFlbvnKrWaZownQKDoUW5HJRqxstVZ1xTo5HEAGisPrbJnBP/a6WoUHMymjd9
X7MtLfEsgrskbeUyiIf8uQK8sXcMGvC01hpWrKWlpSEzbb4O4tUdTzObXZ03ZsVG9nkBwDLTbx0P
/k/uzWfxOISjL4pLIFzNuaixuQi7KRmOTgNOejHA78rVxhX5mTFrwXPAzJR9zte+qdegZGcJO3Lc
1hT3lBiMcTCeiabFb2t63/CCvsW4GV+oWMuXUuAezbHBPHglKc4WStXt4MnqRrlULCVoXobewbDA
64zTlnJoPiMNd8yOGlkHdjR6uvDOPAJcWGNIGTlpwP5Jk0CwfaJ9g5cQyAVKcVmWvIQaw8lfKgh/
N2bnVzduRh95kyleoHk6Da8ALvRvcO7T1y7WlzWzgQ/sUAEcnT5v7pQNa+i5p+LhumVscoj1RIA3
aq51KFufFQWawBdWS3pnS2mQiJrQkDygYjfvqY/ZmSKytBHCz+K1KprhVUhBEwFTbvVe2DVdBbEM
8YsucuNb8ZEn2tgk8JKqEr+YBYF3oR1nGmbMJRavmtMSc2MuYwAAqHDqu7KDaoDrEkfpzkuGsdnZ
wURHA9Yat0dqSgqcpiaDO3UlKcxB0sQv4Fr4O0E7l30EUaFwIrvWuY1qSw2QKwW/klxZ5FJRjUrL
YxMz86V5ZtfiPFsQPUZCr0d0sxMe1AT4g8EnL5pPtLA90X6MUjtQ2l5TawkwMCGNN2ym4ASnuo1u
t68oWsuYIEmS5FnqwnKW8cvYjylmLJkRDE4YdPVuSsm3ys4CWTLZVvDyj5PpjEhxQbBaRhYuQkeZ
5hnL3GzYTzR7ssOS0FoV3iG9IE69Zdj1nYN+DJRBltPuQVmAu6Au8M22Bl2gE4Lz2dgBlXXOVT80
d86EooJLyLw1nOKO4ys8h35I3+pFfi5QMYz7SiH8uAzGYXwfkSHzKJlOm166mpHeF2o097UkoZsY
Qu+mANMfh23r6/eEzQqFj8wm3NyWHPSZOer8RqpyfnVWx1w8V821xvwP6WvINVmNsK2fqoi+DGdx
1Ab+/aUG7Jqxe8k2/NjgQolRvGWEv5f7QPaEQssAkAZRzQDjw1Ln+dlMXE4YyfT/jlMmNDKSmoGK
zoFFnR90t6eJ0jNbyXm5ZE7Po26z4WYRZv0KK8wjRF76ElmVucxLeUpHS4eqTwlZerU5bEq0gQ/Y
iM1tVzb6kZl0fzZV0rqpwJxeoGXKHpclnR4mEyLrRz/w/zSof9Ogmuj7fmid/qJBJUu3T352rhr/
+Dv/o0FdMXcBIiMTTCUky//RoDr/5aIH49FG47PqFflH/8+6Su/3n5pTS/8vBA/26tFC0IHW4t+S
nEK3/Gnyx5YHHy0fhonNpnvtrk3mH2RFgdmQCtL4JdLx5MsE334zCN5DDAmfSXK960ftjPi97tmv
jGdKGmMnAa0KWkNoov0tVb15sKZKHcTaQaoNkkqDtauE6ZQM07XTNIxB/65iVJDN2odq1o6Utvam
GCnrt9pHv2rtXFklfbXWz7JdjEh9K+FlAPbzr6clgxY3VEQykIpDz2DdMnbdVmimGam1W0ZTK+zG
6qSESZ7p2lHLaa31a4/NEbETNd7khYaa5L2ZBZAp165cuvbnbBp109qxE0Py5NoV6Iq1m+etfb1h
7fDla69PX7t+hitotqydQEr5rU1rEPLtRq69QrV2DSvah4008CjR+476tbeYrV3GYu03WmvnsS07
SoS1G9mvfUni2QR+JLokoPJeh7V7aa99zGztaFLUfDWpINc23ZGVghTzjEZlvnZCwdUnW67qZlq7
pBXt0oG2KV2WU7z2UaXWzWetRU9u9hrjNlj7rcPaeUWXs6uCCRzDUN0WqF4ustLv5QbhfVGwsSsv
+9ZKpq3pj7xl8P88S3aMsO2hZltCG0IIMJTBbTL2d52lxXembTjndqFY07TK6c+Swe1467TZVd+U
03Mc8LpEqBo8zpVVkHeF8SRyG7pe6RgQ2T4V7HHQC9x4E+6burQoJEqTePPBAuvsZTkrVO6N5WON
4/HcKen06xBarmxg9qz4RkmDPNHb/oJm0RrvYJEqkAWmNNhv0j8QZlsDV4xjyJCNXh87baFK7fza
63Abkg6E07DKrrAeN+crp2BnTl7+4pnUF9EcJ/WWmVH8mJss4b4VV1tozM2dUTTGleXOzbm9rgCU
u/lL267Mi8DwVkBRsRi7Kgd+NdBovFbOmF3JocBjLRN7JqaeCOQFpsqZRR4JDhPkn1Hf+fbXTreg
gdDm+tZLzzpoliXzMBEDZ7Vv+HfScb7mBGohjekMCjgShXt6RYj8Bj4SzQSoEb1O1LWZcGs6BDTB
pxAjB9+pRN3CJOM3Vo3OLsqVVJjYwwsAZFyH1i/5QAMBcbfFFFZv1VhBtRgq0No8f/vMZbCGBJId
LyFqIJ28leXVGnV2pTqkmxm42b0hrfaNlLP5OpZNe/r4ZTnqXCKxpMHHk3/g3SRLSovA6R03tOLU
v7HXyD0MQdV7uRZqtVPLe5HbIPVdxVQ0Ww/8Y6PKDHd48GYMfSDESPZ1Rl4iETJdtdUDgVxwsvOX
jzstd2BcbxbkblAkFPuVbJ4C2LVBc5rgZdGKSHJ6nDRYHinXzKepXucYQ2V7N8Sq2YemiOdbg5ou
6nt2JWYiPfusHbmoUtr1UatWTYRJBBLxaNXwOpBrdFXrjXvCUqzOu9gwb2M992+nTqu2KXdksVkC
J36BgNNtJqdKaS/FMx80+nyjpzBylUmq3TULqsfFpertEnZjDQTI7cfVqqaqucsSJfxQFHE9hAYq
TDIHOHPKs50LoxN2vHF9gKg01/l4iUcwBALDXb/wBzOgLz4tv9DsGjI78+VK1OnVCEhVauJ+7KjV
R6d5qTOwHOQOhYF/aQ6SfX1ynY46wNQhPavy/t2ZgvPAYkcyUBHXpnc7C4vdQ7of3OUxgfQVOfrs
X7g0+GkeO3jncZW1qgl9s25usdI5AJhWXbWRGe4t1c+DMHLjyh15hxeGn+Aqa63Q8FA/ZpW6yggN
n+Y8goF/tGovvoaJN5+M2cx3fpMwrZnIV9i7TZFv/GC0t6otaKowVz4bR1igg190aaT1xmudzOHY
mW9dPTbnHYj58xxC/rY2K+OAzPZ7bwxnte/csEyW8LekRV2axF8gCD4LzScwD6n5UotqV47lgBqm
RghckVvGxnmlwPfAd1rXbe6kZdvhmObLazU6lGvM31bdwa4d5rs6l+0x8AoaAUMaOs7CBc5cYzd3
Mt7kkyrwdBgPrqJop2g9FLOqDiDJrDNikkiX8SXxFFCFsHFJtqNLuyPG/EunSyaGdaNfqEL3IH6R
aZIrV48cGEW6UXWhVnUbaah3S7XQhHzvLTPpgdlTp794NO0ioyjuBwSNX5XSrC3POlZQq/NDQj8Y
QNDoXhHUdrcZl4X3gTWWZ0m+WBSvvm6HC92lIL7rKvGaqiHe6rWvrhimTpg4ANUP8OdNXW3qpZfb
ZSRkFfvpFcif4obbirhw4C3X1qLs7WTKGkSG1HKM7UUb2UIbSUE32zfhmMV2IZcS7hlUwrb9KoH/
YhwUQZQb47Meky6gN6z2AXsJhKDyO9aML12Kk0918cNkQJCyLBLpHPqbJFQzWe5t5yFG/Ry6PIbs
rOrkGSijCGthRQNyhYvJZ0NMkeC/Eqwz3nrssR5I0FlrCJzzTBRddZyGGJrDaMLHQ8mSP+SeZNMs
7OpNwK99o19WHoO+8jZ1IvAnj5iRWdOnXSH4u0llbdUy6FdenDc3ls04Kkk7KiuiMOl39f5VO7aE
D+qqfJlMw7pycU+GDhXWpnezJSp5iniTDxnd47R2ujBm3hZs3DlPLkZGJcZRYCska1As7hXgTLnz
k67SeSSSx8GdtZNr9D64bxqmXER8pnGfaNuxyOUFWit4/kYdk+jbOa25sZeJZXCWzVXjG97RZs6/
jTun2saiix8DtJq39JeyfLuIrq5plNfa1ZD4zoFKodgbetNts5kQeuC6jb1N+/kdrqJ5MqpkeJj6
bDprU697cjvg+kSj1BHbQva2HhgrzW6zEL3Voaiowugia0e94QXWGjj2G3RqYdsPObMeFTP3Mnx+
VokMwi6/kcDmb0QfT6fC1fTLPq77XWk1/R680hjKqYhDaobLmak8AtZ9YhIcUfrLl7zvmzbK65EB
9tQBIzUKAzOvKHeVrQNDh7q3X4iNBQSq9j0jrY0pAQ47pRivl4Iaj4hLwco1+ic1Me3vcjExryy0
L9YQXBl1K96mlfzeuWrYBa2b7MjpJPbU6hJaSkQDwk7nEUdUv84wbllBm1PtzYwMAqk2Qp+cR6ud
9/M0J5GwljvlWt7VTBYe1F8/36OQ3LtsMcPS6LfN2CRv3az21sCSNxJtsR2zHCSKPs/HbDREKHMR
H6YuvsiS7taOHSfyYj8/qMWdz+Mc9SqjDS0t1mjF5TYoeLsa557U3Gz1+cD/avdFNeXJjeXmHTRj
KXDxc8D2mKw+5IQlIelI8CwCPVE0CqZSzYeZ+nch8EPSmc+TqnC2CkRWNPutSZtPFnNebli3ZRNV
bob6SRBJpb6nhc8kYuNacWOesRo+sZe+0TDP76o6WFs+crrDxLpsDbWIqyR3GnDgjn1JY+G5W6xs
u7TuLcZ9LcyXAeg1U8uION781Hmt803Mq6/drJdvhjCGy6nytF1mjG99QpDg5JjjpT+OVgQ/3T7a
M7sftu7imkaPSaSL290mlCpbM6blqjTvBatbjF9e5l+nIVFMQ3rbYr2Pj5WWuZsk13UQdrhnxzGb
w5j+AktlW+LnsLM9mWb3gTbMG6ewzxeLQpu2wKtnQtu2wWleETQWlo39PQUrR08+C46KOMJ6mxtr
0Z/QQvmm0yx89Qonv5imWlDHC/vMIl/gAKfhTsdUQ6QqtYzGrHwoDgu5ioIiwVYXNtP3m7aslqey
18tLkVbf2YAmFRGinaSJQbDKuarjJsrq9HtXVaz6Wle9eqO7vrPiYdjJOht3vaH3Xyhf3K3J5OF2
iIMlpAa6tbLcOQFYSLASw8A+6nbQRZ5aeNJkPT26cpLnXUv4yVKOPoYTNZSnou7WGC7fSr8hCMGd
HufZvKuMlKVAD3omTmwNG+qAMvBfoRzx4hgTx7hl1uA/DWi5vyxWBaknZQhLe96yNV75XlCHUp/q
+3od5zvrYD9eR/ykMMxb31ggAzL+b1chQLNKArJVHGCsMgH3QzHg1ClsiDyfGtqcDbcQbLlT/qEu
qFehAU27VXQAWuxDg0D1vEoS5n8IFKxVrECXaCSTHAGDt0oZ+lXUMKNuKFaZg1gFD3TVL4peVuyz
EEO4lT5eJ6tAwlqlEsUqmlhW+YSzCimgvGZRvoor+GEPbPziyAvSZqflq8v8Q43xf12f/x+8EHJF
A+H7vwSBv3R9Dq9f058iS/75N/7Z84Exs2aWrN5eIhhcOo3/6vnAKgO9DYAGOyDyS7ov/+z42GSZ
6DobOdgPDOagA/6rA2QbcMyQ+zEIc2AxQjr7t1pA9ifxIhYkfM38LIwcmB4t/5MMuTDiTjpe7F7R
l9QOBGHO3XnNjAv1hM/Q3UuAbFaFxWYTJlt5R0CaE3zDJfqWonm/s73CckKjse6hkc1Phadl56hh
Z/qTps/ApK1dn1DVRQRNpFHzDbeMhxII/ck0dQ86UaDapoYoYlXnRZCJPRU8sBQP2zNbJvCmO0bQ
9aGKFQLAXHZhpYwkqqvSjrDtODuUejC980DeFID9+zWvLQY70AI7k+awV+7YHc2gn17pGLzY1UBl
Fwj9Szk13l5vyXrrq0IPqW1chs7iq9XnYAWR+rDJ8Mw+PV9UOp/pbWPvuFDaVQ06mzG2N+5S3Ycd
G/bkNIw9YhBpVOPOAd7PTif7b/bOZDly7Nqyv1L2xoU09MAdvInD+45OZ5AMcgJjMCLQAxc9Lr6+
FiipXkpVJZXmT2bKlCyTDKcTDtyzz95rj+mDFsfm66CmJbwt16TJZNAmsX5XRIfuXV+XdFXprzkd
1c+TMynw4hQdSFO8TpPvbgZdBaE1FI92qtV7u2/Ma1MUUKoRIwI9pfWlGCAO0IiYXISWf4iuZsTC
8bpxcDWc6iITu7zShh9t5oUHFTrWNiuN/FeRJ8BPU9/4tWRua7CJTbUXZvKrJwBIf3IyfXcMfyyp
FUhpk5d+FNRF7r+bZk/0AhQO7031WiTFK4yW5FLWEn9rPA449zVnw8Gv2pB/8gJHekW58sYFIJEz
ExmQQETx5M0TgQL2cPKwXJHP8EvcLftMtjEoUNkeJaMGIOp5BLarwVvT9D1wnmeHrbCJTmO/cjMj
utuZkd2UaueHcKSJMp5JOseWqTHC6JPDn2LRQIdPd2enOfbHQrOSp9Ft87ODmfIcc3i6EMojyxWH
421s6mZbtu302fl2Tt+qbnVBn2nyNzSllO7q0TZ2hZeOZ45oyX5yyvbcURYBXNIdo58UC5NwkuyV
iSoDnVO99E4GakO1SjpPvyL06Su3EXRvNTSJ04vrDmIF56R/oXSBxBSbFhOHUlbzrNC9ZG1G8UCV
ONWFmVZAPaoKU5yGomCc7yT1mgy0VbMV43ROal6UV7vy2M6qfY54LlKCnpnx7wrtbuP7uaA1Ec5e
42g/3Znib6o3UoqlqUvDBKKNJvUqGPAtvElbL9XFK4JUthoa7yRDRM+CliIECkf/MUAY2ZrM7p8U
K88AbosBfMsQu7ulY2LFGD1+F5Vt3bQs9EhK+CG8Hnw/QZmN6kRDu90FPjrz0XezUa4LgLkbSELz
DSthtZlrnsyuS3Kpmyzch6zf7lCInJ1P4eXCGanwU5b4p1P4KAzJUXIC3YJDsxB+EfiCH8mtOH3B
eBYtia0RU1IzqI0xDynHq1BtktGfn4epnla0Ihnb2NHZlgnFr6Szw0vsgyFyKXU3Qr/5BsXevQur
3zelNT+MnBiCavKOTs/HGmXZnA5JWHC4H93qht1aw4JptNPKl756ytpcXop2AGZv1uk7RoWajgKG
935sxoOvkjg8lLDsqEOp6TZhZLAmqV84dzJCV+NjZNfNWaUyDbh56lfsBGWAzBcHZZFY3BRqsY6s
Uadd3PiJ1u5epV2XB+zf5qFoe3eVGG0RsGmnHI5f8q4hJ7wOE/lN86TCcWxa3RNDlvpV6JJuN81T
e0pU7UdP1YjfQKoHON9mHBiJk+3wz8l1EnIj1825OyVxPz2XuW4D0ymjwPUH96KzNUPY5UYkSOpB
rxH+m1Xp8V7hUg6oJSeSaHdKQy9x3DcegjMeLKH9MtJag3sVWwG57v53GmrV1XaS6t7WFDpIYmoc
ovSPaC6iTW3kYFSqYSC/3mpQn/GJv4FE7s5Nkd9bVNFjLNwysJpGnjCxdLe5ZAoYacm96UYiHtq4
yRZEdDhv7MhtdoXNJMkJ1V+3mT+sey+2f0WLsjN602e/VAtl3DPzVZiNcdBgCDjHGjpIJZ3xVWKH
DmxDznfy7QJ5snLfiNDw2bBcidnVx4aVZNOljHtYRHmEh4VGu/csH7AreHVyNcKy3M16ZXyMRWSj
s87PjA9hYI7K3DuDC/xO10JMYokx4U2b/QNQ7PusGwdODzCNG8twN5mu+AWXpiPWXjI8jjKLXqkZ
IknTQ9lUbhnf0rxV5Uqro/FFj6hoFVbtHSM/lj530FDsuW9iEen0c0vB332e+1sPcw8gHE5R/HxZ
4HDtQVQ3i8WSuuIjAXJZGJjF5ig+QDy6Z6jHzMpNBXzTCqMAk7i/Tya3p2SxyzeYQItA98Mza91s
V+FcgyIMqBP1ngi4xODEB4r+9wJXWtTBdKIJEruzHxawghtu32M4ftAVKnfaoLuneWi9T8PL8x9N
K7Wr0zaPrVU4T5jan3VlEzIXYc3gY3mHptPmnd97/aZ2vOG5LeL+iJfnI53T7hCnJIDqjFqfgUF0
3885JtlJi9pjwhzHYiey721UVrd5sZBiu3UGApSPGKjMN+xu4xk7B5B5pN3h1UgSbZ/Pg3MuZJIe
zcTZVlZaww7GDeTaL5M22isdl/gmKSEbetGQfxN+JHc93sQHDCpGMLUSu3Ad/vJZEgQouPEOfYuZ
C+Vh3xLjP8e2PZ6kk0XfB9GyQm+Hio5a3Eq268y/CRZ8i4uyDMws9Z6ykJfQGRm7GjyVKze1LgN3
1Y2MjfewZWwoKhu7qazOOakinFrTWYWG/ZzXGQsSXJkbOrGGHVwBQdFtFr43vZrIHCfNO1MKI6zo
BeqCORy8ESpS7rbvo8F9RVD5uKWEDrwAU2Pexx9a77C1oFJr5fnpfBSCDEIW5aepO3kVAXXiMMVw
tXNybmQ9ceHoXv6cam75xKEqO5W1z6PeMRiIkjHz04eq6owdEAB5xaW2LVxL7vxJby44SAlcTI62
i1O72OqxGZ097P2bxkz7fcTUiFKHUfqGoDUdYjtHdvX7Zq3SlPJUe3xvwdgGeHsduWO8nx8kW6Ag
cxrjWM1NuXX8cfro/dCHe1XjMg0zqlpXWU5P18pl/7F2qnn6LLNYvrskbHWOuR9FBJaQF/K76It6
C61NVIEqteagWt0PijTT9tHc0FDm1cClVoadlRc5mexjMtvFAlwAUsdr9hPnnYlDZB55pLmYAxyx
rG+y9IFzb9Aler4dsVVs9VDyBB1D4zhzH0Dn5LQZ+75O87Cm//YJxa1gYA2rvmOtQalftCEF06w4
ejQbEqaPDt50C4VJIf2E7bL6M/Em8Kt+J3ka7SHKhRuv7CWgOdXSLYGNJmBn0a7rMUeDrr3Q+17H
ekPVYe8tOQb90ZM8kFZsIlKs6Z3xOUkvp8EMwK4+mDnbn8zchuVM1ObJn8I+BUQx+HH1mfTFwPaz
KHNQkN4UZ5l9DB2QZqdu8kX1bVQD7xpWnkmjZ1CUnJRXaYNDHz5wbnhDUGK4WGOJz7y1iqNyrXVh
CmWMje8vidX65yh4hZwRnO98TfWu4fzeKnOQlJKHE2VWA1l0DKjJsR/8+lJL/u2qdas3i0+elalm
y59IPkkgYPRIRLsEQka1iuRU0gGgG5cqmfyDiw+PTzDr/KvXu99mTNmrmq3XTzuXbbiavVmeYGSM
GzYBzb0paF5LXbrktEIWj/pIORruV4UIG4/93s478MIY7Nec+sx1RTccS+p24eUn2d5tcnuDk8s8
6WWLl0ynxSfBUbhhITStHVcV0Og1/jw9kxWAkMF+bTENwe1PJAJ1a2jmqtZzaJS8c3cg81T85J16
G53wIUqBmKz0XExPLNGi9ZBGSRh0/axflIzMIO3adt1Y+cSulXLBHveQpAGEpzBLcHYb2Mzw9q5a
ScnkVKTpt8jPu7duaept2NpdVTlHT4Uzt1t/ebNpswPgKDqmL8cs4HCEw9hgoZqGjdtL/aDStn4K
w0Lv1pCm013PYu2QtU157yJB7KQ26pcmbozvBv7d72UVvYQUA5xtE68UKxydonpzaZwqBYpQP+gn
6KbyCS97u5TMy9K7YN2yH8u4/vDmhuWOnCfg1lqsz4FPxiUJkjkCGqrjoHrIcpW/pjprLD8dwx39
MZAvVW+YO0ah7hkBZ/w5kAQJJJ5GzEuRXPOKym3aIB6t6SaZUfM7KJaMHpx1aiLQa4gu44+ZUx8n
fg0uZ1NN6lZ7Pr1+pciTexPhntWp7mMlk9L0Dk7P2JgegTo26ckhnuf0TJo4ORSW8K64+xhgJ5eL
Sdd+5H41P8c01Dkr13D54VgKVRvdydQrvcosnoxh1IM59eYHTVVsGcAb4Ccd8nu5nJOsmeuKGpBu
ZdQ6oAEzQ4rn5EuHjKj2ZRoamGFJ/TJ/LgdZw2nOjsXhGi/04nGb8SuoeqRtviWfSIN2N/rFg5Gl
rUUUxWUYqw2eAgQFqHaAfeoid2P8dOefGrua8WYItkNuzCouKQdNvcIxlNO3edRY/AL0Y+Dtbr3e
Ur0Cq8Uzoa8Kq5nGE29J4xOMiWCWB1ZrVOxp/ift1G1ss068ztG0CzWv/pbnxfTyJ/nn/5IH/cKr
/ykuqfsA4HUH6gqnMtSdf8xay3oa09wyxitkJ2etCZOuRnPgN1IcNEKMYfRuFtZuSM2jlTlbzW62
TmxsfA8Se0/fT9Vt+FF3Yk6JZSS7f/7i/iE3+pfX5gLyIuoPpeUfSUKFMdSlHprjVcrm6knOiuE+
Gf5Va9Lf+4q+/hAcRYSu0XN17x/fAOoDJ4beYbwmJtwk/utq+RaY6/brZ/lvI9q/MqIxzqII/hNJ
Ms+TkkTh39EQ//JFf3OieX+w1jaB6jm4U1Af/8uJJow/nIXoscBdBOibBZT4N10SFjpsH0Iw9Mjy
/RY1kUdZF//nf1i0MrgecDgMZUAG6JL9d3RJOGR/fwmBYAO2iDMNT9ySn//qdPuTNS1xE+Qbo42P
U427hu1oRS8lS+6TrD2kHjUZNtlNlhsyq4nMLGF1tLHBd9iptgyQ+8YooLT4Ve4eZ2ik4SYfqnlc
dbo+PbKxL+ydkdJW/JiJtHmtMTQ7ATGKKA1UmBN4Hcx24KRc+PUqD5lWVn2hz5izyOufRep6PNzG
Zj7Qb9PZqzKtxIZpwmo2A0E9EO1jReqxDSUbHF+joyxV3ueXUaPzBVb5WacyOZZ51wbKd0xnbSA0
mWdhdvG6FYV7GQGnA5DtKQQ1ta3XQuVYcZDTLR7sRvIk01Q9TrHeXZvILO6L66jceFOlkUzwp8hZ
lY4eMe2l8p47Eo9ONNYoIpXaRzDCjqZskhO33R1LREC1cZVUW6fEm2O2MTbtbjQzYz05mO3tzjNf
c8FKLrGa/MkwCVSL2IahreQDbdVizbrDuvVm2hwGyqvXsWHeYnemjah0vY2mWH5NUstvlqflV6sc
747OmdbJc2JjcvLiT4IicmfDRwxQsLKTURQkQ9ypvg8NN/VVHyfRhWOnfR3jpeSHM0h/1sdNbVbV
NZRN8TsdXLEd4IxtWwcgEkJYezdd8emEbK3AYYeBq8UUyrb8Bbf8q8D5t2pQKAOZO8dhBA3uEWV8
SpvWuluTmE6W9MZb0urk5LL4RwqH8MOp3HHNQ+OENKXWDjb+FU1YNk9yqT0O1VQ85U1WoHjl7dW0
sph2KSIOocgemzztrtpEtUXCJ/aZbQ8VGq05XRVh1rUkp74xHF6pRiZlrQ9h9G2mphsMvl9ja0/L
ikm7TFN8E1IaJyuu9aOirSjn33+Iejt/pHsL7zm+RnH3iOs++jh+kcDCFPmd0PbV1pA0U8kTJSMZ
s5u1vrzrJle05/bd2cxs+6So3pKNZW85ureXClLmGzog+AdKfuKjnVJbSzwzrxn2B3tdZ9m44+Ae
bbW6P7nQSY967F6Goa3x5rlgguvKp3Q5nTh3lflAQRHXIPljEpx9iJnQnbsXjScCPoU78Al9G3on
e8CDjpUAN0Sf3mKredCwmhl03a1Fbt85e+Sb0pefrfQ8mhqrF7VAhFiIvhdek2/xXQNJLxLz5Nio
T1h/Trn6qUWs2SsDNtHc6692LzAEKRHu5Thol5Ga+U3Yy2id6vYbN8P2wZTFtNVQxeGvRs5BYbB6
sUm6EeH2WoTLBvc8S3o31Y4eR7YVcYM30lL1pveKZkcTm8nB9zh3ybkrunhVdxhE8cqVISMEpl5q
TmiAQsstNuMok202plNgcxS6U1CdP0rficAI8zYrprIDMLfpsZjyeVd2GcF+Hthgryf3YjcDSRNr
PDTKDrM1AuT4ONrdC4Yfba/VyrkiWsclH7CqtUcdDxIdYWJdG8zFNxWOVnHG634tGv8HRVfOxnVn
8S3lVLiF6ZmRhEzCmwIm/cC++6O0JWoNIPjVnBgfrhwcYJyN3r239Abslsb7dSNz8xTldMvAM+KS
1qOcpmI753wX5zfFbXcVU9VM4RRdwoFXqve5F9BOQu7P7Py7c6Im9S7URDaKcpz6qW4wTuk0TILS
Lh4qDILQAATn0lvkhHi3JDMR2xKbw17uDDQ1zWl1kNlAOjEpOwiIshT3LvV+ywr9NjLJGoyxnyMq
+AY2DHLX/kq6ZVGFgZ0U/cTg3DuI/TJxta0xk072za7Yqpg4CDd35Mypf4lz1Rr2XlE7dixKPe55
tmj1Z6YRKKMoNgVxMcUM5Q9Z41c4a6vJ32c9Ash5shv3ceKB/WQ1kNtX2cilh1I1ON9bI2mO8Vyo
dgU/0vnRcfUngQHNDh1WCz2b1Kz07jXQBIYEduzHyoSWWauQNmwKGaJ9WHcHBVvjIc77/Il8q+Wt
8G17uzgLuXDFPMZvYFDazWDaxd5IovjD59QvVkTRQWxFqrPPkdUYqEu2RA6bR0idg2TSHa1hGFaY
nPEHcGsHem1zNIfjNF66oW1v9NfVOqFOxfBMWRhQfSKX1rSCUNW/6gSfPupGT954JmOBJZpwwbpS
PISDI35TddAT/s9Di8aybHjVsny+Frp3gE7Dmqqw3J9OKRx6vGKr7gnMDdgc4DgcnGo4FNxtg5bz
g1rTcrqsF0PeRYS62H/pB+Wckabyn1qqp5gvehMciiuT8TGsbfeF54jYSPYe254Vp4b448kQmCgN
jYcmmabPjKnG5mYU4XGi8nzhUWFAKFSs3ZLUpXjItIrmDVRAdrVyehy5ijvbC0xRzHjf6+yn3dXZ
HRvBU97mo8ncWIYHFlYFlruYD6uk/uhhri3yKe3Y+mplQo4oNsoU+oWqwvHNGdX4K/Tj+t23ybOV
WsqAq0UigqtZK+1I5eVwgy6CimO1jfZp6wp6LLk0+GAkT/c49GWz97RRvotoouZQzWF/kEZnYSFP
0hrpxKNKrvYT2175ldXdU+D/S1O9VeM3k/mBzxxJlt7UqTFVNhM+r1xsLK/R30LRhTa9Dno2rY1B
c3Z9bif3UEgqTYH5BCUrC1zHvo0pyYoRfB1jYMOUmd5ZjV19NOLOXbvS1umO6Fv8bFxwXi7nAJie
vakp8giIgtNWH5OyXxmtfDT6tlu3bMLP9J/jjPAwbawnL5WH1rObclXkZfOWNenSWhz1rRGAuKq+
ZwoD+KYjEVUTu67nX/BarEuos32yTPeHHcXi2YvL4qOK2mprxRg819ziw2KlqEXXAgAr3BFZzOqH
xNO9i5ht731wmhzXmsRja0bODBPBUtYPb2RP3IWG9SIwXCUrv7AmhLGG1WdZmdWeNA7/M5v7zN+T
JFR3n/aGIZhoWPgYBF1bsnTkO9N59+gIXHRBOpn6Wz9zgNxE+thzLeltv8K6bvwUNXulTVi4kXbE
gxJ+x3hSPuModNutRSPjqW97xVypaQRHm5Z1OayLQxplN33uk+916V0jNRDFKKiS97UNhkeWS6oT
dGoJ/drj+1lHomAN6RAdeCBxp618I/J29E86cuU0g/0DdqsJqYyav5fSVh5ruWJEXDY0y1CB0SY6
cdIouradOW9G0Eh0xOTYm22nW8/Syre9rvdngw2g2zfFrzg1e0hCveuB5kF6Xg1YlNeZ2zXPEa6E
Hy4Vfduh0kF28NucF+uf3V9ic8qozLYyvKqhg6STNFFqQx+x058Se1hJexh/kVqcc2uxxkvF2ug1
D6f8GwJZvNMTR2M+CPtzw04HFRZg8YkeHBFEOmfEYoyOPpH2dls2NS2SiaCxDFBu9r31PYLj7I3Z
AsSJg/dVStPdsBWdT5lmyOOI/ePMT5ifTTtJPsM56UhvdPQZyXrYRsIqD3UeWWszm18lFcIUJ5hG
8xGxoLlZdc1yTE+av6DJ/3tK/tdTMvmofzYllz+TjxLY168vH9Dh53/+h2H7y9f8bUi2//CEQ6YH
PB8GHg8t5W+NAf4fmPI4gcEP/Rp2/+TdMf7wHOGBt/ccRJYvBN7fZmTvD+LHYLQ4E/9ltP53ZmTk
lP9jRqbLkO8GsMuEwPmP1P6eaS2Z40lbwuDTGmpF/uGkIEjIHuuU/MWYr4HNtApwU08zaJBFJv3B
xF0vNIjZU2BAIt+Qrx1+ehhYHmbSCe9CT8maRyIjts1XFeupCrmGy7l8LxyaxYmSmQ/4d12CVkxo
F5w1lF5nacHypxW5S2bEf/IINt6bqR8e9OGjqBo+MwyWLx327zc6NgYtmIecSt5Ml9MHrpligq6t
qZnTdUQMahIojyurg/u8kW6d/Yj5FFMn0xTEaxXkC8yJKsEsX0/cAXLRX5ZYl8W9JZzZyjSmD1S5
8j1GSotCa1JOqbWrxUIKAZUfn62U7qQND6yE9FKZ0weYaVn1ucAU3ipqvq99q/Sgt/L2FIl2/GQT
WL7RWUw+lMOMOrGWqh+VTKMPMzaZjFOzWlHiTd6lkAEAMh3fnz9eZ8L2N7TQiriWP9XESovRo4sg
ya6+VUyPwK/nrVTdWrXVwfNGUAlw4YOh7IFT2Go3mol3I+QhTDoii8+pzTHSTIV/cx2DrUWXdk+W
wjCdtG27gcRq7cNZGjkAEDZ6Thd561TN/QnYQRIeZujlx2HOCc7SPiRAHTi1d/b1wiwDysryF6uQ
/RPcc05SvQFMCOaZ8T0BePq901ifydGBtlAK7TzOeHbpfnehnio7GKdwPs+R0b/mmZJ1sMCyzmPY
1CcWUcNvgfkFNJvqtGzd5mwgB7vMNxLTR0obpmCVZrC8uTDONks1Y5991F+mVtgCzi5KCoRfCsba
95Qu3HwJB9dyldVWdCt9URp7ZNnkHsvMejWjInkUs8OfZule82RgLd72dWyfDDNlSIj7Kt4zCuNE
Vbi9zW6o96MyhnsUFwDsYCK8aWXUHC29EL8wbHjN1tVZ068Ma/STDalDcUf4mUc251Glfae/zr3F
dsLEBBtdK1einbNPW1aWQLQgvhDpc7EWDovemvafb/weM3IJbXzzprS9tIaKjx4ZErExqhEHU1ja
uEVUVKy5XOEJW7W+0IAqDPE1/9yoIvtSD3ZfbRDD5TVFTk2grhd8yr9PpZHagAki6kB5eyYWCaRO
hkTnb1VpRF23msSgUhfLhJj0/FyigpUdh0+tm3FWY0QKB1ATdzUOljrG4Ef39ejeDD/lyGp7c2BZ
DGdgBcTTRGX1QK1Sn7+FNHdRxhByevJ6nHVBJs0Kt0rrPIHCwD2sEqMLOlvVxBUS/WozXp87bGs7
GzjEqq1acjcZlDsR0k0KgYpLkc/LPWzxQi0tavnz9DWuIlTo6c1LCN6INc1Mvf5kzy1ZuhwRo3Su
plFr+7FvXmyO0I9a5i+AvGVCthiVh6h0L9UyPRfLHJ0vE7XsC/WISmEe+mXerpbJ21dt/jg2Fvaj
v87lpFEtkW88yS+SIpgVAIyELUh8LVI+H8uErzPqD+mRNRPfydLqXb+oAQJZwF30AQehIE0RsYAY
rQzfaPk2i5qw6AoxjlFwiGgNxqI6eIv+kCBEiEWRIJjKsn1RKdLZCNllc7emUPC1XLSMcFE1MvWz
aekdm3kPw04/pV8CiCEyfau38fP0pY4gk/ieQi9BOCHLAWg1Me/6oqnAy3lh7HtwxzS9dcgurIdY
LqqTt+gxhV49DYlFN97kdcG4CDcwc4a1+aXmYA3y916MKR23Sc4+rV10HxSgGgfSsbHaU7eIQwoI
/M5cBCOjVZhwbNNjXBRZfGwiz0748eT8xgquvYhptLcuBnuTy+jkLrKUHjUmZphFqoJqtqP6jKI1
TrpBx4rqqr7UrbYyhpW/SF61UuLOoop1GUaW/DFbxDFXND+9KtaPWRIZp7kQ9UZrWT6B0JoARA8l
OT14byr65mHdXgNooPpgkePmRZiL3EhdIdBhnBqM5nnO6H3VHLwmpkgenUar+Ugg81Hn3aKkIP1h
SCqehjwMH51FGMS1SbKh0tXa4tckmD3W2SIk5lP4ES/SormIjOYiNyaL8OguEiQMgiLoLPfYLvLk
1HPpgPN+dRbpEtwlZ9N0oobB5ZWamfc5MlrcfYq/QflOamupWYAx8PLfbhuWV8qx20UsHTsb3bRZ
JFTuMdo57RJ01Tou6jvBWiq4FtnVWgRYZ5FixdTGn/aXPiuqtg28rL9zEeZXUen5DaYLa8RF2k0W
kdcw9IX2ba8XufNQLFJw7ltirfWLPDwa787QcD42tOypWERkZ5GTOxbZ2/ZLY+Z2uOjNmHxoEAMb
qL70aGqVd8YiUWtIu0enHRU5vWQ6uB2PyCmb3YOWQ0Vd//c26f/H4L74vtm+/L+3SU/Lhud/BABl
2Cr93XH5r1/61+Oy5//h8K08WMKseV3zT8dlC2yBy+oIDjPopOWf/G+2wR+mzkeLSCN1Ecu26b82
Sia+eVapHgtUg1IluLr/Ri23IzjH/xlzzrqLtRYrK76naxmY3vnnf9oo9YmZlU2aVJTOesbIFoPJ
MCgJb+xinMxbtzTtHuE49R8FiKEBIzfS7Ujeew2tlrUt/SXGtzRMrFdWCepWuWb5NLQuAV/bmG5y
tshzeOPs7FHS4YYI3qNTouHY8rKymjgnZW6xZvdMyV7Mwss6+7kWXzOj0ojaUhR07Ikm15taJBEO
AaVGI8h6FysHRtbyd1v00GI8oextprX2wxcQEknJDrRqGli815p1bMg3opG4DocrzYrN+DBgMmO3
rtyLSfEm6ViTM3wPKvU4ErBZAF16ucF8N7zpBS9qXRdh94s/hTtrY+P5gw1APhJ/a41L23NzxTbf
sQ6wP6mAYk6vsk2ijc4+YVzyNtasF7/Z91LewOPkxqN5xHE0J+HP2XXI5WfG2L5KrKd8X17Zqy2d
9rUcQeDx3CI/TsAOz21YfpOtXz10LT7eE4f8CCMBp2ocWLFHbikvcpY6uGt5qM6YGh8nLBmbmk1M
tgKIh4qjW1hX4dJN8KWTGb5i5ENNpRwD2/bc6MY6FB7eMUEQYOv52CZh8xwmWciFwipu3G+T+Jza
wtm3vH8IEDX6k5vUO/w84znuhQmmFlc2iXZUXcOo/UcNqtA1zeIiEGz06C/GWs3CwPgWVrAOEmK2
Ry1P7MPUg0vKKLrRnma7ULA2UuNot+NIGVLW2+uEbWC7n2k44WcGJ2qVSf1jnIv6rekr81Xid7RQ
dWuWdV8scEMrCAN1CGsrf1TicZIYV0CUiSezSaJHVjkT56upIboNDe7dDHng0p6uOea6i7Xxw58z
IqGtIc5SWtgje4XJw57SMtmHHguMQ98rU+2SsNfOZrhMkaPpFRuLxDcl7y3zFb5KJ3NGrPKyByIo
nAw7/iRuaMiGtTIanP6loexLDANnhBSU27Bw/DQlPxK4RjNbuwihTYQrjXQVsV2NN6LZKxzB/ltN
BTEuDzFygpTkAPn9aEsqDod2PeKYwOERNcZs9vuwarTu2Lmy1w95Xavk1ZRLjtnhP+AKuXy+e2Gk
PamxaTFMhhevKIZTMnTta1wX11BY0Tnvi0R8prhncLAh9FZQECNk6XLtmbn+7IDH3cLr5dg3d/MG
tnK21V3+b2fp+aGesdsmnZmsNez/F9BWYEok8mpvgO3N0YlWXmqCHM24hl5cFy/Uno+39q2MrHDH
jEwZc+8whQVkS/Bep2a9drOJJVtnthF6OK9hr/SEWOjQg5JV3TSdYCmnh6rHaaOoM6Bf69wt6U6g
+i1xfmiw45L99KYk39hLHrSuph1+fO2nM3OnyUPYKeG8m3wDwTYhT6pk511bNT1xrqShOBp3fpc6
L0ZDkALWIrhLUvEPo6/faVYhrbrkVrWWdlq862jhS6rVX/KtcKAADjgl1jTCryy/r/pshm91k417
Irb5U7mEZVNMPwEtnMCAlyitsYRq6yVeOy5BWzxA16T2qfZcQrjxEsdVSzB30vgqIyNJSnsxk1xG
grcKSQwCiHqYZXOhGwj60xL5pRyX8O8SA06/AsFLNJjlgI/aACJwiQ2XS4A4+YoSL6HicokXg9er
l0aRJMiX8HG6xJAVhN5V70XvVUIGMzIIA2ZLbNkUPQHmrmpeKRge9wyM3XPaNx0XxkjCmNhz37j5
TsWp2nTNCLjDMMN3K3M4e0JZsw8u1lVCGb6pH3q3GrO9BdAOD2wit0JA2maHi0la9rghmTKJTWqa
99jLBX0OgYs+YBAgnWMXXBXu7F3VVxp7+Epm+0tIW/wlrk1w21oi3ChVMWXUfv2jrDLylDNqxHcc
mgUGzqFZFpr+tmg7KAXzIN/kGOqvYgmJg94hjDCW87X0TaAp9djsC6vwH6HIlZd2CZdDF37xvvLm
xhI9j5YQOhkE8uj9VzbdWWLq4GxIrEdLeD3/yrFzKMZijsA8r+0l6O4skffBJPxu0RK9mouY9ZIm
iWV6VejvPOllR62JcraOEQBNraebTOrtK1dcWa+TfsTvyAhHPWD1OC1Ze8raQMnSv+z2OZcBWXx9
MkEQGrG9N9GSkJwJvlEwk/4v9s5kO24j3bqvcl8AWhFAoJsmEtkyk60oShMsmjLR9z2e/t+g7XJJ
VWX/Na87qOtli04zExnxNefs86vR4uPv8ybfWpGRL97wYfZvFL7/4gMBkKw0AGvlApRRP2AohhWA
pDj0K7d2bupA/6a5/Tt2lfDF0i0Cd5GwwQ0wPxcrgIDvVIr3ACjBsOIJlhVUEDaKFKnkWwDBwNEZ
eSwr1GBZ8QZGPL/MrKu33Yo+sO3mFTMWwwZDHCE1pX6zghJCKO4bcoZoCBwjgde3EhX0Fa7AiE/e
ZS2Y6HRFLxQwGICOFjf5imXIPwgNmNegNYwf5IZW5gvbgXWkDdehT6InIKKrBMjT4pX8wDYwO9iS
qHQzEHrNtIPDNTXrtZgBHNGppkVWvMIkiiB+1eFLaLpVbqE1iW/RCp8oVwxFI5uHfpDvhI1vHFKR
iFC3vxaZFNt6hVhMK87CnRkoVSviwjbI7F6hFwv0i3HFYKC1ruC7g8ZwwsE4JCsuw0DCa87oGBNI
GvGK1Mh45jcMqORONq2711f0RiWSfQMf5FR2E8MD8BwsetlJQ+zoV3RHt0I8YLKWj6AdBm8dNRAL
vuI+stUeYlplxy4fGAhIhHwD5PUtgBMiV2CIqE3jFt1l5pF0cF9DFYFz/ZavmJF4BY5UK3qkWiEk
PTQSOx/hLsjv7QenpF+RJbJYeQEVwB649MqPa8IMhhVy8hHnJbU5ZFc6JjuxglD0FYnS4KZq+NDL
rNnjK7xGc6s80wajkqxAFWyLJEGskBUDmSopqNZDwMp1z5zC7LE2YkLsmYd5CaQWnNz8dug31Qpx
0WpwLi1clw4e9Fps1rK4Le0OiwcUGL0q3804PNR6nm0iuKfB2N4uWbwhL7r1gG4B/c+/NRlo06Wd
nsa2v2PzeNtpxYVqDQaNhSc66wKGGXMPdwoCpTcnfM3xzmA/Mo3YDEBXwbYpVsqNlYMQi6yGuYSN
KFZL8+VOJzbi/L/G7/+n8WO7ukZ2/efG7yEqv//6f9DbXgsyZf7ckvz+g3+0ffKT1OHZga37Xfr3
jzWJLT85rlLiN4nhuj/5U0jIT7BtsYAjEdGydoS/L0kwOJNnIqgTDcnf/i9avt9aun8S4rLMcRxD
wKlUii0NcrEfW766CVkyusiUNZtEsmSOykemEF3shw70q1g3X0b4Igyfq5jypnrB7qgdxWhf9RJD
qpcvEeNPLoV7d8iLu6wXzxx+LEbAuSW7Uo3Oduk149jgTfIUFIgdANtxA//5Wq2yJ4QndwkuqVfX
yC/WmF2gyu+htgfbrjFdgCQ5hoShh9raxO+96ONrjlTTq+0KZlhR1gzAHKj+pj5ibV3OpSvuLEk3
hqP5FSrxyouAP61wbTZd/N5mDGtzg+wCu3SutkGlF9sVLF7iw3CZjIy6g8mEwBv3CH3SSz8vdyqZ
zyLkTzUJnrwofqUA5FSplzezS0/ZIN+IM3+p53ZXZkHGjCsyviCkOMSNY21YTDOkbAPQf5pzRWHw
kg7Zqy0gZkF1fhBNelnfgS4HH4Z67D2pCmxnYZfsjIzLxchBv0H6Y+k7Dk+hMT44xWR5jm6hxcjc
txFHIRGy6hCycoFOXB4XZK+eNhK6gHse23Z80qOe2Nx0erLYrI+VeokMAMJT9trUySsNxtVGSWax
TWFBwi80qvi97OY7lfFZzUa3q90KPZBKTwu5vBvCVfN10YsfreSN0iOqg2BFc7o0n36culiDaejP
HWmGfqit72WUvyK7whmAZAvdJESR9bUqxR/Q6uVubMVdp6OWi5YzB3Pu4Wc7VzYSgyGN3g2Iv74p
40uaTmc6M/PglK4FmojfEB7t8xJ0AcWlhSDSNUB3tLwQ6IsE96pa8PUmp3JenhvFbReZ01NOGzDN
BUONqOm2OPdeiwECGqbVNywA5wE8nJdETXxNa/slnsQvTm3c4vqWHrNXrDDdYUHYeKin4Yn+EhB1
1fGgGocw5zPShMOwvhu6Td8vZ6ucIzRsfJ4EpxsArngSqLbwEKJs31SteC5C+eYaEIxzHA+bLsxO
rHme6qZ/IsbyPWfL6Anu1G2fT09GQLBcSvrjLtNXIS16TXaTcex9vO+ysK7sNV4ga2DaVua1Ilx1
x87wyeD3RFqGiGQ0LHZVzXwgw4otopyula5V3/CWuoADYLk2WEog1vDYZVMYeLi36BfcbjjU9jyc
UMENxza3nOM0aNptGs2Zv1KcbwutmjGWZcMpj2r6Ri0z3uBmfZsZa95IJ62Q3UxljBeM2XOVbF0M
Pcx7lvE1sGlIcQfprEQTfLrPpP485xOkqu2iWuRvZBJ4bCNBGqbfGgP/WDoxn4/gsEGu2Vbd3Pi1
mlBe0kBbwNymBlVCSWKIZddXJkd3RYl7mmbuudQwoLS9afpDb75Oxdy8FYWO20VLIj9DRscOACb2
4lpoEfJ+q8/lClVDyBcWPP5Lor+VsqxQX+YsjQFAWpMud0yE+dyYtG96UMmg6inSJl05tyiT+z3a
Lybjqf1ia9a11+vxGAzNuzY2Z2Wlp3+6dP6Nn2KNsvrxFHd11h+s0gkKNJGA/XiKo7tC6D2m5UEN
THjo/DuPGu3KAvNC7IO1+etX4+b5l1dzudDW6DBFbPxPY0JXjX1hzXZxCNfZXSHTE9yaCAgRB/pf
vxKjzZ9fifhaJCMwYvVVMfDj7zXaNpU/Br6D3qWvbsBpuB7HiRxnz2jZjh35K/GbZeI/Jkn/THx1
HNcwHC5wlP/u+v9/fM3QKNzIYTtwmDsz8s12eEKniFvbUIdRW/nH/L7gu89Ny+n217/uz3Gh3Ma8
NssJlBHSlMxhf3xtDIrjksxOcWjzxtgmxE2hRiUiguPinJRJehDu9DaCl0UYO4A+HTC+NUgBNs3K
grICHtfl3IcDt65hHlwXzj2ttg8p/DxaHN+OpVdeChKxLpML88ldbg4PBPY+CzOipZvUtWfw5U1l
6e5Ns6y+hkyePbWinv/6N/03jxC0F8SuLCGEqf8c7ahn0C5KXRWHSG93qhR3WEPv6Lvqv3lHf85l
+3hHgbZYsGMcxaP00zvqjtKZ+Ic8q2ikj+003c0yVr7IOIQLIh+3NBmXLpT5fTbMd3Yn8vso5A5V
S/heD5zLa6mSMErZIOw/41ZibD32T4SVXdmc7iOH496s4twLQ2gP9aRPL6HJNDAPdbiE8Ryfe9G0
D5C9n6dmBWXqsTqRSoy+mdHwmZHoO65ka4Msnk8ReMh+0pL3oFyenbDfLV3L5V0Zh2iGn8GG2Ath
bEL7m86AZDJP75c74ATGRtf5d2M7/9ZgWgM9To311x/Yvzlh2EwwoQbzR9DzzxCcxdbKGpl8cVgY
uq/lxMTJBgXP2mijcfjr16LC/pdvPZsQxafFzMD82YDVoFyxMzUXBzMdHlQbnyAc/s2B+fFN+unE
tNHhoBjif13kLj9+0+KoJolPiOJQugO5FPGkw7Nf3taTnmaevKYmOKW6Oriafh0DN8Ljm520KfjS
JskvjoV2Du5/w5g4MQjM4BKPXE6nas4vUobvi0V6OBkh6SEzSM5JQCxuerG0N1kMu8apPjsdf9ti
HnRUM7nPmUndIiUuhNpl0QI4Ew89WsY9i+SVLxG/myS2QEFPLwP5D6kJP82xEgpUOVL9EvBRrPCt
QXQPZaFHvjKW3zrA/3gqqn/zjeWzcJlncA4rZeo/vmGFXnXQ4PLiIDMahSHKcXx2OAZ1es6LJLAA
iaGZMApwrrlJTil7e3YPaKa6hGc5SAsf+3q/G4PVYWSRFt5H4mVMKmPrrMmx6WBdA2IuvD4wrxHw
GURKnEQVCwnCAOZnoY9vcPU3sR0/TgbVIYpDaGPatE8jARqYt6kCrrw3snHvVuNDaGK5TRqeT0Wm
zKa1hhH2nkqwKGTMO8zl2a2a4fLXD+6/+ZJwZ6z/J8nT1OVP79EY1nbWjUNxGJ1iS4kzQfjhP0cJ
3L9V+DefCJSsf/2eMPREdmdKYET/8p2sSQc12MgVh0ZvC19aJEU7QXIC53ZwJZ/PwrCUGRoNEio3
xGgJFWCYXQBcoM0oA9RJhVt5cT6gx7AW7KMZGP9idoAiyRsYvLf4zFsvcqn2QakaW6Nq39B1PEzZ
fIYiw2XMYxYa6WswrlUqWu4E93Pdk7A9lbpHueoPXeLscJ5dP9rLRU0G6xv+oNukJ4uxPa6bcdhV
QQ8Oa+mi40RwxUcTBGWr3I5dWp6KfnyKscRuYUD03lLT6pnL+NR0IUE22B5cY3jCjHVXa/HJMKjW
pN2D4kvn7foXuMZrlDvrA1n1w04yhPPXr1E7mVfA509WuDYQawq7w3bMy2qqJREkl6lOna1d8acB
+LygxeErRgTnjWtOb03XEfnDG5xk8QVjAQstEpM9lamXJBoeRkPhpy0J0sHaraF9YTVFAEzIF7jr
shNN8Z61V4Eam5wimMPP1thdMml+i9qxOKXSvA4toBm9mdlFjnvWcfEe5mZ5dqjss069sLb6u/v4
g2P/03lIrYNKHF8jT9Rqnvzn1W82Q+bQlZkfWnt+K9rhoRXce+hWaO/4Wq/110erXXYusRQuld7H
d76Iuh0COyhNCT9W5wYJSkXiIw7fOqs7bZt1Ye2hyyzYsPXzAb+iRoOWMtwMEbjUZN+81VrmXqqG
FckSci92S+TeFPy3e4ttXHWNMybp5ufBoNwSjYF8UMS9N4UdO2GHyhofk859GDEkB5xJmQ0G7akb
OEEbvXtoHFpSF3o7NpoHZfawCzNwhnGTGhAalnMejWysc2dL2PGCGmV+s1rGqQ1rKZvu4JDG1nXg
EqHJ7J9Am9+t1Xxn/3G//k+C/LcSZNdBtPufJ2zHcvxBUCHVxw/8PllzxSdJnBJjsh/Ex671CakE
Xn2dbaqtI6j4c65mrAZdCZIU9+6qPebm/2OuRnSEtcqZyZBxPmQY/81sjRnaj+czWYh0SIaFLoPL
wDY+qv1/klPMedcNhR0TC1bnLCKTlgS/VE8fJsNMv+fFsByhg2KNgVCBTSb9cMx8eGc+bDSB3Wp3
WAsw1+CoGO6U0QXPKTtCda5XH07UgaA7lh9GmaBAWueRucN2WgZ49qbMfp7NbrzvSS0AljDnGfl8
iZN9Hwb8P0PdO88RlF98SR8Goe7DLIQIYxVXjUemJ/ERtk/mJx/2IuvDalSsriOmldmvBUakkCbo
mrjTQO5UrR7wUmFY6ocqeO9WFxO94SWFdYMJpIiTr8vqdlJBOHyZWIB5+txG72D8sUQRyrYej5N9
V0F+Q009Gy0iqnC6LHZDeePCZ3+3c027L4uEzbY95OF10PTgaH3YsUKMTrifS0Pd6FGSJuD/FokV
aISzszDaO2RW0Ppwv6OvcjYAnhtO7uzb1VK9wUecPc6SkEnEmFin+jI8xGMW7mEtOycq02EvSurv
7ZLn1mMehaS4Eced2egHsFhgnKQC30SgA2EuqtL9PksByHB2GhvsHoPLMxK7ztODtD71QZr4QD8o
/DDmglWuJ/fcEM76Ydou4LZWzlUhhUZTOdj9w2Dn9SFkIHsgRK1F4B04nGRxnpU0J1b1WGdjx8TI
waKlT7w5bgaCnTVgdithzqAfCJfkNmaeAwbYtIcXZrMwj3rVOWc4scyromWe1lAj20XRawUdgWZj
4lPdNbfwufCcTDFeKMBdwJTGCV6fiFv0A0m+9vrRFN45XfVOUOncH0S31Gz1yRx4J/EqUxuCQTJG
smrp3ooGRechgBH0HPRTchyMovYXd07WJFFreK3owu+sscF1g9Fn52pGw5LEqI2dLJEcbKZYjrc0
QmHyXAsCCIb7hTx2oM1ywXu7t+UQP4yzHd3BAZxl9p1PVx+VR5xrzHs7qQIYz41YmrkkzsKy8+Aa
tnDiclnC9VDdAM1ltJC2Sv1z6PAa0Lu3SbY8qhZZyFhAr/A6KSnqgkKucHnEM5iNLW9gJHPCG5ju
SKbK+XobjTeXANjCdNzYBS4Y5TJ+akWVe3Ung10SpUg37E4H++0Cuw2NfJul8qxzpV5KIW3mZOoB
XMQhG4V5s1SKKZxoME2KYh3b1bzvPQlyMAzVHGwLp+EJVEUtrhr3Fjuptjc8/JPAqYA5n3S2tH6M
sICMWHe86Ukg3I6AL/e1iaMUbOJSn6227k960ucPsywUJUlpmXsrKboHzW3vl2gVJJXJOzqoz1ID
Lpk56XenKdU2sZhKlHHSPmm9nl2zcbI9tssRQzhTPpLKyKnlACpiCUqJJixcvFCNok0yhg67axa4
Q5/eQad6dlWTeSF5mhutZF3ZhQ8WgDbiHWTiBXDTvSQWg7lB2u8cmsWCqYZIjHe7HJ+EQdyzYP97
tEu1+MwRgeDpif6AxAXrXLakjP4b8whEMScGltKNoqPtLyZSKr+eEvBeAHa+ILdRL3ZOlROlyKUn
MmdPdt/ZT9hX+nM1WtnEIYX+h6BDzg5sAYH2JpAWMApMw+VWEBKLqzZM7paBszGF83MoF6UOveYC
m5aaO/lhG067QF96rytE7pH+GnoQiupr3hMiYjf56q7SX4WFXBzS3LCbAhIhTbfufHCJJE0YvCn3
JKjhRllwjMNCy3i3dYPxjoe+1X2LyULnPTcG7Lvx1E1ehOL+JsagfJu0DrwdYQKyL9IFjbcufOFU
lOnK7ndN6+QvCL2du6gLMTSGfPwvCehY3ewhyaVTcSuHPsZJGoonWunsvZ1V99WWoXq066m4r2tS
yGfs57sM/uZlWDrnmAjVUp9hGvERNmYculHcP8bKAHEZtcar0fJIG0Y93jAmLS7IeVpIz6a8bVuT
OPAOdUSbj/MjgxnLAVAqY5JGXUTP6OBvWhMii4jMxBuSNt2CtuTIzMJb6RIAGBM3A2azt5ERDY6N
fdcIt0RL4EIJumg5iayKdjluHMgrWfA5AiAWbcg6ZGId6zH9kjbEN/qQtgeSAtjdL3L6JafRZeZc
LU/GYOBHDBK7AUAed+HGrtvPUAT1mwXP2w2eRBjvmSUSnrc6eqAJlY9oCHQCiJKKOKYaCz6I++hL
VVctEQ8UlFFb4kfiYKoP3OjTa0SwI3N7Zbeb3pITOwQDAJWuFuJ+etRaTXff9bDhsT4YsuteRG2t
uuGZDUUqXmayoxhqTHYTf6GJXzNRutLquYlSAShuKSOEWwXwQb+XED1nY5gIuRHT8t3pWHMH6YzD
oIk5giMGeEgcm5GpYjT3+1HkT+M01fs4RbLIQxoc+SizLZly2b2xmnQQYJ36UKu2NdFt/0tU+21b
/Df1MeXjX4Nsvvzadv/3jH0Tre0PhfLvP/nHChpjnW5ZFsumD6XwP+eq6Z8sU3cdZRGi/fum+Y8l
tPhkGQLBssNW1XCsdT38e7Fs2J+4mC1MfNBuFHRu978ploF2/1gsK4fSW9LBUsxT4oPp/LEBDcny
zIoEeGab2/2ZeGOTAS0CxbMx52qbKWw+m7SHlw+VDZsYka8I/eJtJuR4IJ9Sw/XL/GjXkGf+6Dr8
GdfI3OcY1uY+cjWscXHvludyMutdb2Fz4R6JzCOrWVxMfQL91DM1NZII75iZuVGpaW0Hd063JtaT
Qx0QwOSkPd+HOYSmljvhZyQpKDKxPK92g+TFHcdn2UI/26ignT8v3bAgCCF6DC+f2HbQD+7DsZSn
rlyzNSf0LD4ZlNkAZjbAZkDs5w0/gqyxEfawr0rtPg6qpN0SMDseGqMuL8sIsnRqDfFlaZqB8DUx
PwXVbOzmBsuU7rbssdxl/c0z8j19nZyIbSyTbMfKiHllNM75YxiZHOwGNWrS8o9tUcuzK+PPKN1M
WBIdiQ5QYhzSfDytFuU2RF0awiVT3WNaJfZdUErjPmB+QO1rNUruyrnnN84cbdm6feCySCNvSK8G
ufIfsy3/zSn2jk55VMf41DTb3gST8aVP0wrUQnRjq1knHyu6DZ1l6Fi8CYVVCrwzy+sRskQWLuqm
A7vJqKTAUelYS4foqDu4Y9F9Vi2kSqAUi/S1QW88tkNYcpq2MPk8zP5mcfRDl4ivSEVNepNy8NOg
ew5ATp/csfk8p7jz3FkU35oxmfHeVxCFZifaMkT3Q/Z/2ywJw4dWFQY4crvMLk6Ss1oscIbwLueR
valy4q2w1Vt3KaFvWy2yYX03gX4/s2LxzXBliC7Vr52O6oDZ2sIRS3jn3TJCQZlcTCcJ3ko2URPq
adRbmDYCTlQtuGcY/IL1noTqzk6PSHyC8Dx2IhvuJ9JS69cmDNtvYqwR06Flvbe4ws6MP4xH0KpI
20kLuzFbeMFEAua8ZSBlmwsS32/jpPqrxu7X10fxqyryb8wokYvmZlGDVlH9JosNcYtSFC9W3swE
ZIVR/wQTBzHUEGS+VQcZc7i87/ODUFBBdoFFlKuXFeP4jQ6pFFs5o8T3W5RSE8q7hgBhPmXftDsK
UmZLAhwQ8RapiMQNNkdMqBOY1Puh0u9GU35dWverIHmvETi8aKTy6uBaceV6yo7qZs/OS9+LULe+
mIHzhNHrV1A94FwTMAnglCF7mohSHWgfGP0K11k3+pbO/oezg38DV7bRRte2js+AusbjJHHj8TCr
aPL6EM/NpcWmGO4diJehR/v8NY81ZNsNgY78J7W7ROuDOySdJXTCtLoQ9Dxs28Ga8Na6ZOwY0TFN
l6G+14EV5oc+kLnrOf2cnFNDJHgBID5SZIrSvLSmATvUKKNjlAfSr6tupA7QtK2sLOeLavIZNuly
ptkGidq10T51MqI+LHBXZoDY1hXzuCOcPN6g50hfJoyB2xyN7dmJ7Z0qOlIygllCRmgVmc5NYt7j
i1z9wugrrREdvgMTykvqvD4lqbFsy76v9gMLF28ghOgyDngTyMJZlie4x+bR7BySgVDYPYNhinpA
yCINt3nWElwdr4Ebk2aQP12d4Z28oNUg0bJp9SMGscUnCKg6Z6YoLzIzQNibCjcrW8haJ5ILTbd9
TJE7c1I19b0BxfmJcTcEdauCQ24yafTmapnBEZJS7rlZmn5dElooNdkjNCNiJTkgvmWQcFnO92R0
mrbbUL9aSKGX4Zot4fyOvmTgn9o2dPNQ4YqMK3b0QfumyKzfEpfrwvWxCrkFHwOLmSxdryyDhhTI
/tu6mNiNHdHzxVJTD2VBybCwq8bR8nLgBW96wW3j29RsNwTiwtoK5WNoW87B0HJxjsUqHyqcBP4R
ouZoaQ5tBdBRcsH6mFShQgDyP6DbE0cxr84PLIBHayQS0YIfeLa6UYDKaJxdWwn9pmfmdZ4YLPmT
nj0Eq2DQbkFQEOHXOptgFUrFaNBJTXeAxRL46SFsyrauodfHmsUA+6gwrbdiMu4aWa7mGH0m9E/N
l6gK42uMyNFLM4bhCHbcrQnWnja3DnZjX5+nPK99ep/2u1k25Hvl1ehjO65uOoNWfelVdGwW9xeG
rvkxNJvvtRv2fp+Ov+S56n0hZ+n3PdeNbKKj08DP7cfMYCfjXAcZPHRtgagZv/XG6QfzHi1Svms0
covm5KEXrXY/Rgm8Gcs5oQTS+TZm19DOl91kpegpgSOB8LcGIhPApjYIqlywOubQd16jpvmzSud5
M/a8rw91H4dA75gr9xeww2Hp69ycqCjjyagA4BlziHIJrZLwrcJZhB9BcFkeQS+52svY6tO8jSH9
LSwzWNCKIS1YYU0pKHZ4s0wL5kNlxo+m3VgJ3qSFUqZlKnIdUkmzW5qYPvQEe8dGSAgfcykncyPw
Nt3qpQ6YhOh3utKqn77kpZhOdpfIM4EY7R66zUgSeg641JNzOpyElY4c/YACdtMQdYcZAp8PH646
OCDJX2d80lvqueQ0kI5nQI618wcH0MkpFzlOW8P0WcCOCJuc8Hut9xpJr6N5185OvRsdggAMFP8Q
ZAqOVxzlvEEswqddJMLwmREECbZJ3m2aKmWo7+asnWIoqMNWIJJiINczvON2Y99Xqso4NziKI7/T
m0q2yFV7F48BrnMyQbjbNs4cAURr7R4abZpFJ0hSRbhdnHboj4L240zrqx21urYo/ALBUoDFmHsr
TVBVXrmOn3ZIrRHbOe7SbCOjt7ZpWIuvrbmi2SZQR/dO1NQPiYtVHhf9HGNicIm2xQa1a5gIHxYZ
TQN4gQknPAZgu92gluog+7l4gVtX3uSJs6oR+fBf0B9hx23NPTPZnn57oSMDQDMa/DyQxbY0hkOI
64uhRtyGvkFQOaM9i8gQKqAaFbSlO0cVK/EFBT+IqYo4bC/sDSeFdqAKIv7STmDeoL3j8F4wJrQW
4kb5C2kyKV9sU+Dgot6CvJhCpmZGmiI2AxMPMrc3da9jvUxAuxWhz6qZj3pWGvU+epZLZZLO6Y55
dzP2tnm0IoeWv4BsfN9mDRkmrVlke4U0xMcnb5ycvq2HbQbH5vsEcumbS839WZ8t+xyoqCCFdB7s
m1ZQmsFslaF7QWFnMN21X7rcaL8w0qa1DU21y7QFKNBkiiPr/aXB+pJYX41K4ZZqHXBMsWFzDmS6
e8mSef5VJ57BA/wrXzlP41M8AvNFkWa9DHTmsweJxg5g68WRs4VGoW/CLm92c9EZDz1RO6i1iWgp
Zzv1Yf+6GHbz3jenYTgvNsjVuUV72dorx6EYJy8xaZ/LtIpe8WwAc2I6C+YvLvGLVXhs/ZrlqZeX
E4zroMMhbUXWjoh0+7te6NNN1cbL1UEK91iNEosN53mCglK2T24hspdQigzn9Jy4KBHD4ISyQZwE
IQ07osjqs6hD695YOjxjoiqP+iJ4gcWEFgRrzJ9BGlH7C+TnZtB7iMyjlKM5L3Ywz8x9kmnFcRLU
4hU+vaeyyYydJhq/q2omvyGsoCQBI5/Ytn7mkCDLIY/4stiDTsHCyWektOmRVlc+oHWLWZnMS1I+
IUKVect3vVHJmeBguKC5YBTtdhl5c2D1DzYMATT4vfU+dOX43cqnyAEV6U4XAktJah4b9T+Q7e9q
8b/p/ylS9L/M1rr7tShauKavP7X/v//gH+2/+mShcpHcjegEHf7qHwp0R3wyafylq2O4+ZCU/7kr
0z/xtywH8Z0h120WG64/2n/3ExI1fe3ZJYo19mj/Tfuvf2gGf9g/20pBCkISphgAWPzrftw/c1os
OdbNg4nXft7yLY7l1sxGNsDBhOIVRQi8cIqtJqcSs2p3o7dNc1ROKcVuqenf2LcItKx122Um8l/T
0jhFwx593FuFTel2tCxkCyxotsi7J3qS3CF2CYZVu6YEqu1iZRCBNIP5gm8vM4ISPQqk7jdJtOw1
qZfPTTs3pzmBbsEgQ/iQ40kn0QlPogG2I79xIZ6v6JH6MUybqTgIxDzOVk7Cfl0SBrgeTmZ8KyU2
AeTQFQQOyIq0e1FxiO0l/lVDOvQ2Llp8mfiZF3Muk37raq66gb+C9UXaLUoSmMAtSAkz1P0SX/Gd
6xAcMeAyvQX83l2GsdX2MkgWLxABdW7ZDaT3oRTfEe2RDASXkIIwsR2jZrZWp3AOVdStAvjimWl8
dhreZqnZMAfIHxGnwqKAK2xrdYLVIWUS7zwXl8Qc7eZ3nWZYO+4awPxLRtxP7zS3UeAQYMHMGsKO
jdwwcZbAIyvG3jE8xqbYOPmFcy0U/mzThWyatFqwFZrii7Tt7qYv1QvT8e5Rtm3h7B32GeTbaElY
bVDJp/ui6Y1n2h19l3Bf7vMqZLcwLEFwUXCTGGgKXAllsVxME/SDbcFZBd8ZmCecBeK9RYTkq1w+
2MMdyTHFth1VvVehuFPUpSU3t25cpdb27Aqr8HMDqu52wKbpsSmEjcEGzszXjKWoy/dGMZFkmzXB
jVslxb0pOnVJlf4lHhXFRynS7Wz1867AAPU497CBLA19BWNUYnmBvhBVkTxQPYjbXmtt0sPVeAyt
cp8mhuPnCrtz1DOBCRZy2DfuUAaHxA3MdXiVvjNsemPPq+GwUCA9iRyXDzzkTGoY0B5bZFfsdV3D
JwEOqAYioS1G8/uSp80DdX0uKTegW9YW84r2ZclJAVkmsj0jVuobc6ZtHdvIpCBBuy17GWNziLQX
ZdvhEQIj0yryvC6zMt0TZnO2ZVo047XDE5apJroaAwDegscWaZpFr17NEQpp9GkrRTZIvcrqTfIk
zQmWTkf+SBirMtxbWL1D+dkJoD/tKLdGCnFTLgo1eDJGYeQ8ABoAO+3Nmuv0j7qOofqRskiYamPW
aSSfpeJZ8IWZxGeLIdp950Cy+jKphRq1Zw5m7IgawS6KTX3m9cmed51Z/+IaFS75LJHN4BEZGTW+
Ajhgvkyg6JLjWOrkU2TlkvDbJPCtiz3xts0A/CVW42OXxr1ZkTbB+u9Kgz8kX9O0a5aCsv+jKYjW
BmGuLOIph4++gccsDL/mYEYzBhMy5vPRypzH86PbmOZF0noQh8evj1vdDhlBFY7jI63p0hBNsqO+
9mUxdm926kLl+8p75DKXzMgTO8VdYbDkKoK0gw5WWAFoQwYNkJci0XfBUwEtAVNBDSvN04lPCfhi
sWH4kGf8T8nyNzc1SmadW/U/K1nOr0X7+iNw/rcf+UPLoj6ZCGwp3h1TKVeX3La/w/S4Fj/xIOsI
U8C+o76kJPjHiP7POxnAPOR56XBdf7jG5H9zJ0Pi+3Ekj37FhQPmMIs3EcSDLPnxTq6DDnlrOFnn
XK/oIdZiYNxaSO5hDfStVnU1RknYqeMmzY0yuJbFzLK8MYUGPmnBLiofM3LKtBzOu2U0E5Xt1Kjg
4ATsnrzeGHAs0g0t1TWNFIXLLm8GDr5rJ9KYIc6s2+zxSTwnlGfXtVlu3Qyqbt8Qyd+TCWxzltFN
eSqy7F2myFDatXW4rbD2PmIKW+QNgsKYwFxiuQRVPRXEsgcl2YqbYpKZyQRc4D+xmzZuD1nt9PUd
4ZXpY1MH7tc2WwzQRazHJeuwYR1qFU0EVW92X7jzVMlLzNbiM8LV8Z7DNCw2BmQRHxWac/v/2DuT
7riR7Ar/FR/vUQczEAtvcs4kkzMpkRscUiphHgJjAL/eX7CqbYlqS+59L1pd3SUSmRgC8d6797u5
rPxnGQQToIN6eiFXhtkwfdxdPcxEyLTalANAgei42kmMkDQ3g8jopSyO2VAkLxSW8rPdOTDz2AaJ
L7UIvxRqvgpN4CwEGJbzkT8iJG2+c516qYnSP7C2feaItQLOxt9BPHw7ZBWNM3OeGT9M+JhRwhLq
skLkwvCSrhfNEMujpWUs5c1gDd2Tog15RHY47YkDmG9FZ88nRtgSLF+KxASSqJEekiJLv3I/eLdZ
Po6E7tGyuCZjC1K+59PYqpUF266vHpIlQCwTDvUNw/BgPRIXg3Il7O2z6432J6MuOoKrpe1c1y7b
NNEgbCkD0OVjai0XRe/BYU0HukaWXQ1bQ88tJ8JFd87kLIcCcgmxUZFcXoy5bHZhWhh7cmKWo5vY
yxeYfcEx6azmfjHn6GowZH1ZG/FQ7t3FmK/VsPijRdbV6Pa2j0jk7/8GfuaOyRnyR9MAozfhvBJJ
Pgq3ak9ZQ9VYnQCcTQWSZLSgmdjZrQFdyiIAB4de0U3L1mTPaH7594r6/3LfsvL8ckW9+nP6j2ey
5X9w3v71Q/+oe7DXeoijaXWysWENYez495oaUMH4lBtoBJlGesDl/3dN9f4APRR6JnogAn+/H3u6
JqkggkoIPFLoCU08/Rf8tz8NPbXYFqWZ45kew9SPK6w1+nI0aT8eYQ0TGpRXMVHg7dRcoZ4KN9+9
bG7+qqX+oxrKmxqCe/df//lhNXdDjhUKbd/AcEwG2geF79iZxiJDqzoGzmRdLeNsXbGDFk8zZ+BS
ykX8tQ/4Px0D+vf9UNF52JZdG2RdwHjY+egYaYkBCOhyc7zSogtEfwPkU6YW66pXrnNETe07dMZC
62HyU/vh11/2J+6rp01UPlpRrh5vzA9fVqKYUzXpV8eFHtpXuHMdCl7yyy5na1F3OCDFU2Sbv/vK
/+QU07sN0XdTEuNd+aD/77s+a6cwKI9tCe+KNmb/FQ14uqxE2qqb2Jz/5QOC/TJNDsfdix3vY4pQ
ZhqqoQ4WB9SB9UUQMi6Zk15sy9AxXhxk78+/Pq3WT+eV3Ql7C6IzqflpKHwo0+nKmkuMBu8w1Cjk
EahEnX29LNIEMzgxTATBmFpXIQ3DYzDn1p0cveqpagD5QSnIIYLHQRfc9bON+bIdPTauTZN0lxaQ
v890oX9zFyAe+HgTBtobwbPP3gkRrhb7fi9rr0jAjelRD7QVnNh9MErbiy66uDDljiEqqm8ZW9OJ
shx106rrPeuBZ3BG/Va0BxzNvn9KOyBg5dx4IKg7jNKJDzFk1UV2fVEuoXUFkKtM6K/bRbmt2tG6
KgkxRvGXe4u1GeAS6eFUquP+7CXcNZ6yrow2MNrtEJj1RWPM6s7qkQFFqSBUlVze2nsLR/Q0G79d
SHeDgWFnFy37+hsmZIa/SZnaiUNmjsanrEhEdCdbu+WWizJJgkTQoQCqV/aSWGRYk48BlBSfcKbO
vStG9xbv6wTbNMHi5nvUNLzcqNbfFwJEwjynABPVDWMGdSNy2YZrFcnmGcxi87wwkD36Y97LNa3U
5hmO+3hjdh1ARiEXli9lZoJeSuu9hq2p7uhHWvaqHKPm2Ul6dWdIw3rweqzu6ZJ6r+jx7OpYzUI9
43ImyAUwOBqPDiza3eC2fNMmp4RkvsgBRZVGT3aW5+1mCCfvtaCDc4VigPOGCuFhEFy0JZTiaZKL
9+obvrpLYxzX0pmI9kb62YeYNAxKuW6M1N1f92oCoHZYJ046DWdSabuvRabrQ2RTzbM9j02376ax
WNZGO4PkFPi5ymMuDUk96aOnoaHu2smnBAf5U9iwnm56ZGdqWyI69Fdj5buvNb3t54QAxBtEz+JS
wBV9aoqSOQDGP22ryRmzubGqL1r2KQXGvlrdDJAhp83ov8fI2V3zrFQGSC2u80UCUG65SCKxYNQl
Gby7qdHfdXLREoRx3R7ez7+rem/tDECekzwINhgDk24tyfa7ev87fRRVBMWbGevGAvKX73qbBP24
mcDj7gbZcQMn+vHw+xxkHzHfUXRhMbhv1mM3DWSukTd5R+1gtc6qDx26Un0BZ+uql37XeCg/c1vd
kx8CNZQ8KBWNuyJDfUzkJj9QFallHierD0YEmaVRJdQHfWrsCe3Jpo2MjTm6a9ACA1CpPapr1Mh9
dGmjGX6myYmUcTbIB0BBsaQ302zY06eO05/su6oa952dVNNqMfMaZBQYbfow6crwgNi4cffQOFGi
bZmA8ioKBqa2a5lIdZwc6e6akCLeI5pkPY7TAXKvuoBjDDmhRPuQNFHKZTfmK9cjnLSD7vq5A/Oz
achLX/WkbV0zGejvJlzwMWFbo/eCNlggRHa6yVnHTE4uxoAxLy3LmJQf066ZZEFqDduB4VvHsumX
aXBCHURstVmhLRqYyV5aFUnIK+7drsaHHhMz3Cz9V4GBcdp0BjK8DTe3OJGOQD64cMdO0CcMoien
6vpqYxnuY5/ERBG28rWyguwqY5TvHuREr4K/6HDTtcwvIRfnXvc1sfgfaJoGdcdrjnsZAWGSHnwj
4i2tfUhz1ze0HHrxROAHqcQBjh0gvuOo7has+pQQ7C0a12qeCUNVBcXK9KpqsFcZeKALLL/5A7jW
7BMTTh6sd1BiZMLnSrFPHMNGQDAUIqo2vEbrBx8k15JmNOn4GvHOAqblnbxiMcWnpWusl7I1DPLF
EncIj/gmFmCV6EipEGAoYS+Dp/m2xKPnb9sKyzY9zsvJaOKbFvDcEbzJQ5Ak8qno29e5VHr1T62n
rhT0mwbOE6kHrPNeQ/dL1I39MhgUumsGH+a5EVNwb/shMarpOB09B+TFBoyTtea5JKcJ0F64E5Vd
UWjYChevaz+VDNo2tWKYtxrxHG0QxEjQ6lAtx1XpwKIlGtJ9KyyHv9/wxmofPVyQ0ZsIpxShhGyi
ereEdVqsSFkYXHiEuXFZFunAqSthyi29F39m4l8fUrcKr4F6mKSKA4wKGGGBIbaj7hkfO3uRpvfC
S2dKDdrRI5dVAlHbYv1zWSzcIm6v2rCbj/jBQjK5ZvHUlnVWbgwiY76aRSYu4VayvOU+vN+VHLhT
upi0+FgZ+lYaYsIpKPTAKtmCtVT6Nmt6Jvg9I1SZvd9j7kJk4zjrohCsg+WQ8ZmCEP9r2rj8H5gp
uAWVE4tLv8BYvYnp9L0W7Qjw8B0oOXpx1+3p74f0XbGIZmHNkTNeJuSoBPgHG4fD+x4MvX1A/M2h
Bv2yd+Devy6YDggl0stkkAxRSws/1rf+ZBbJTT9VIVCZZnIZjQ7mHlcOipG2N7qvFRzjZmU5LXeE
DfjjFZunuungKk+b0ksLApNlTcIYRWvAjmGmRNn/9bGsChvrHloVO4nIMHh9BS2rvSza9sAITt30
I3vfkrB07AxFNZ/syfYrlL+IHtXZ8mPbWZutqJ8nWzbJtY2NhYtVNnzXSaPqNxVewODOlU2BbKfx
QcORi5bEkv49DELkLutYuf5pyDuSt1PpzfeEyXvPfmKxsM7IJi+npmW0iVUn63hlWPHDFCxIUkAZ
+5fu4oQd62KgOzmGeWqGxPjWtxIg7DAxN+Azs8tJjUA82WritgiLlje5JKf2wWkh9K1iBiH5rg3c
fOGTpPqMgrlasFyiKVkP9BF4YbYsVfeRvqIZKduvy1ByxxUdl9GwwK2uSErBB7HxusZIt0UIYegJ
5JdL55dXZTDd+05qDPdosHR/OP2rW4waSNA7zhuBcJtXo5zT3ZynBj3mLGS3HO+V7j4z5FJ3BU3S
bfrenI6KMqVdUkSrSfeuy/c2dqAnIfl7b7vsIZ/pfjf/kRule+BFtjRnLr+8Y9aA+kv3ypUh0pPR
0z8fdSfd1T11JGvgI3WfvRgmj+9B/52gUVyNtOTduYug4Du3cciS7oBl2llmDNpE9/Jb3dWvdX8/
1p3+6r3pzzaEATZcJMJZ2JH0ei5gpK6HepNZgXgfG/TQQTc8gdOaVeEbWS3fjGK+FnrUwH3NxkCP
HwR0wGuvpN0yMpvwu7k8KD2uYG8c3Ss9wsj0MIO517RVrgvdhEGHAqN3y9XmvazHILz56K28j0YI
EFiHTEsALpxhMnaELiXztanHKQ1sl+dWj1jqkYC6tcPchUJN7gs9ivHHG4fJDDu/amvrYY33PrYB
j55qFozI6LFVtASj8GBky58eKvPkyh14hHee50wJ0zSzqNloG2OzJtqaUKEZdwUrSGKyQvC+YjXs
s3fGnHH0nVk2Z2Q53KQYu8Rl6rfckQsSR5BGqki6m5n0ObRwbLs3vy6jdNXxQ2kM2ICCw6OxYNGC
+Fj2L6OdCd54DSqh903/qGDztXrj++vj/FT9APeCGkAvg7LfpXD7sfoRUYIkpO6bQ1H5LMYD2usH
SSRWgXLOqi/QPFK6vC+Hvz7uT6U/xw1MnMSEE9PJ1gi176suSvLCId2tOais8F97o4SE2alC7Qg5
Zv2qy2q+w0DEWixHvcv99dHp23w8u0THUBXzgPMhPirJsUbQPbH8+kBMNwXIErb2Q6hX3Sxg9glo
CcwK41eUnbgB6wuAPSzu7x/h3zOQ385A0Nd+d7U2r/3r3zqHq9fyz//6zwtMD8OXfP6+YwfeTv/Q
3x270PpDBNCFCAjCtmv/b78uFH94GH3pOgQioKn3nafXEQDxCBGHaeb4vm2Z3BL/0Cn49Oug6giS
hnjW9E/9C/0666cn1zYxFevGH7WzZX/k1jg+80Hm2fEJuSLITMexgtvJihe60lW/TyVeytF8y4xJ
HRvpUr5mCNLuEJ73B/JUx70jLbk3e2JHfnPTe/ZPt73Nl/MIlkbH4TIw+tDyUp03I2QK/WMwek19
LTC5XYeLz3SGsYaHXx9wZ2q5BvRM9HZ9TAiL0YwIvzEjRl/DqrJuO5qist02c1AGn5bGiK9myoye
EUtnPZdJ0iMLK8Zm2WF0M8JN4WW2eU2WSdgZG9fvjfAAVxhKLbN/UnqtYnJJwavRrLWPyTzG2JKM
MiNx0SskeZ5dMW9QzCLYJ41HnKiDrC2pRdlWteKBeUwChVVMoXOzWP7wyCacLU0rS3TPhU23ZgAn
/FaieLxzI6cGB+q2TbZOk5pCM8zps+zGyE6KU+/URY4LYy7YJRJrfIsiboOFCel0S8EC8Xrfpkt7
knFm7YfB6b6kZtJei5KcZD/rLghuPzW13z0EVapuLKHmfdAN/QXKvfGkjNFACooAZcV21r+SrjNf
VnGyM9Isxx+IjuXOcNGzOxl0TpjK9UbLG5FHR3gNzMGbzrRrjNtlyEleDYCUbqd0VJdxsNybQ1xc
tzTUEDGLKiBN2bfiHcJO963tICILOmcrRWd7YZZmpv6dCW3tbkwrdDJRWN544xJAeKYays9YBjvn
MdOaMGUZqW7ZbVFw2juplWOz1pBVCdFrSuvKCHyvds272Mxq/WGN5cTfLlqLppyoQRwjjJWjlWrK
RLPmLqjXoLz6t5x1iag+hyWtVW4xwqGTQOtzSt5FcJHWwzVaGVdrjZx8l8vlg4GVWWvoHK2mc7Su
DuChv6Og1VsQvn2r9XfApeFYvYvyOO8ukh8t1Wu0ai/X+j1wGWqNUwJDu1b34aGZroh2Hy+8qRu2
hVYBujIptr1BE9KeUocvhFqQbQv2n3cFYavFhMW7sHB6FxkuWm9IiAJ8X1Uw/QoFIkIxWa/gD5N1
+S5TZIt0lqSvbkKl2gNoWvSMvZY2MjtD5RjRJTjao5+1m3py5mS99IS77pmZERAFsBW9ti3LwF7j
9GTrYjoCmG6M52VFPonx4CkoHCvXKHpiCFqcOo3HRlVxHo9jsIATLq0iuYzxn15QeHP2QDTiOhq1
z3xMdsVse9mqCiP3CwmEkw/gZWoflqmpLgWyVk7fInN0Mlm0c2oRre0QFgy9pVCSFMiEcNzjZ3VQ
30CXvw0qMgH3QV77RwQOjyKZlrdgXNQWwK17xAFFsqw/499vLKOGSh5Mz2OCEX7VhP5srsp4QVuf
w90gQnCqpnlFez54qaKAgtuTrUIXxdBiRP5Nmq6ycFKuaN4GqJ7GPikvZ8SP9krM43isUcl4JF4W
cAQybOWEbONFgioS29dd4SKIpg2LcbNK6C/NVVdcuzwY+8kOEV9h0KyNXctocNw0+ImvfJYDKCAC
RO/A5v+J0aW8Swenrwl9sInElERLGRL72SbQgVPAJeuHgKFnsbGG1N2YNf/e5x7Fq6IDq1B7t+fJ
TpKb1J7yx0YHW4U64iqeB5KNmwlHbFOz+CLEyr9kMeRffPI6I8twWp+ici6Mz42DI5oQJAK1bEdn
a+GCibkoTQuzzTWJ36LbIU9zaU3PcZgQuqZjuqyewC5syZvF8A1cajrOy7TRWK96HfKViDHbBdPY
3nsOepYVYMDkFo2f/YndeHoXzKq0Dh2i/BvXdRsyMeY+BzEWJN0LQnhSM1wibL19q8PHgHHnrwn6
NvRCCH/OPQFwZOJZE5AWgpGpPnNcrteG0qFmCLE4XBH34zfWd3EnjGTaycDvXnxDcIhYmMslBjkH
OKyTHVuah1s5UYGwNqhjpgPWiMC1+IObjnWehzwnWmg1m/iO6JIl0KDeU9oyTwaX1nt2WzDbOset
I9KN7CS8qiOe4oueGdz7ZTsYYXJRMv/HUk8P0B6tYNsl/hdMddNmCl0oeVI5T4RzNceM8f6NcBKL
o5ZfbKnT5ohwcK6V0VxmEUv/4hWX8RxGBNDVRxEQwup7Bu4IqzQ2TMCabUNr42r26mDvMurnBxZl
X1c86KQX6xw8D2fWmpmIvSmTmTCslj/S0DRegDrK2xbD3oXrSbdYd01Czp4nxi+jzt7LHS/Y0KBR
e70veSt0Rh93KRJsgkeJ7nMJIgu36K+Sy64eieTkddpeOKFOBfScBOeV1S2Bux1myukNaWFCuwmN
tN6QUGw++VnfV1up8wXdXkcNEqGAsCh2dQRh1uk4wv49mjBMggn1S6hzw97DCwedY5jqRENkLFyu
5BX21nhtmG5+N5v+fa4i9MvvkYiO25KeVnWJc+7eQxO10OYaYBjZX31Sv4Di7Hf9QM4iwYNcrwgw
Kr1dJ6teHE+W/E7SGW2d0wjEghCwQKc3hrKzLjuWM54ine4YU3ONK/ZdSDyLsMdwzfQufwUe89wZ
lr/xmILik8lEc8oIEQhWPHUGGAtCE5P1UEQT+LJalnR3zf6qzrL51vUtSGTFaDobHZ0br9oCX9bQ
dXcx7cEVmyLvnHh1Qjokj9hlSvHvbUiOIi8KXwuTGq90iR3RUO8ISMOXKVMS34xs6JAsBso6t5v0
BtOz2y21ssBhv/Tuqp3a5RhmflCvRD34pKijScMBWZBWr4wlQJKTZeOltBb6OxPrSIbzyPW9NduT
9pOdBbNxOzpu6e4HXvq3PLULWlTugWgrICOdxqzlTUDFXclDju1VbdQUJRGvVpf9V1044b1SlgsA
OTA6TeP0L8I2Z6FN0NHtw9ovsjMwylwRFBGUZPCF6qlFNXpnOVPwIiNMULUfo3/J05xoZivSOb2B
rPbUpcBnDMJEnFViLbwyJD26Pb0u68Ymk7s8hU0qsFoGzTeU9S7RE2ZsHunZF+a6qkfUvs7gA2Al
0NDpL3ykfUBW/l3W/X+EGGjDQ+dXZd1lPaTdT0mxf/3UP+q68A/QQDYYYucvthLD8b+VGMIlxgoj
G9FWvuWgTedf/a1uc5w/qGSY3fohOg0BA/Z/KjubXyioHOE7Ef3N1uhfUrs5Hyo76HqOC6kJmhSV
YgDa58eeRTq304DmvD163LjhJssM685M5HIOR4JGapmFGvQZmG+dEUSMDkR7hIYYkbSRRqeO9z8Y
p8C6rE2/2pPXMup3SkF6Hvv1h5DAiE2Q4Anb1mYv1hYhddd4/oY/IRRalwri6JNrw/poSuyq3OvR
uTYxpG4qOxg3rYQsg166nfZ9aSwH1iH/fqgGdfXdJbv5rUCEM+AihqFrapPEYNOd+vEMwJ1l+Dw2
zZGtJsNmPE979iwCpWivvxef+9fH+yB+eT8eAkM6RMgaAzpUPx4P6ampYnzgx0lPBVVcvGkMzDqN
OAe/PtKHPpg+UuDYFkIQKncLceSPR1rgaCy83Qt4W9R+WO+IeJ89Yx86UXo/2oWr02ei3zTf/snX
C0hUo1/AzYSFQv/77+hfmWkTv8nuk9Aa1sOVMZB2yMAwwIiuPMKCfv0V/9nRcLr66JwAOZDq9OPR
Yj0nqsqsOFrm5OXnqn23RcLPuh4K8fDrY1la+Pld/1KfT0EDkyafY6Il+qiuUXlcJGVupkeZqAL7
ekItv5GyhD9J1NQqIVzjeqCcv5y6fDwsRdA3+J5xG/z6c/z8nRG/ILMBp41s1v1IaoYlGMzlwI5R
DnnJi7abu40fR9GD8LWk+9cH+/ke8kyNztCgzRBNxAcxLDOPwunxcx4ba1lua8yrJNXxBBN3j1l3
ZhiUbYJK5OFvjvvPviSMWhw6wDsQrH1Yl/I4m/CqNtmxmuTIppyrOTnDNJHewvz119/xw7FIa+P3
Ay81WVRpGX9Uy7g4Fq0xEekxpZ7fSIWBbtWY7XwRz5Pz+OtjfVhv34+llXnkTsCT/alLy4iTGoW9
23GZQQpviKcqT5AHxr8zK/9PGdrHtpj+TqRh0gtmkeF2tX98MAbkOq2Pee8Ymd6YsZuhnlgBFwYH
BFLyPklThieKFGGMpzSQoi2VVvIbLuyHe0d/V6zcLHQWHX8a/h/uHYqznNFbz2cYyQxrrFHiWFyM
+BwBNznVcUg5yzziN+v5e6P7u8dUH9ZmCaIJH6LfZgLw41cfY5/dXRSkxySMnE+QJsoT/fr5CrdK
soekyZyxx/1dMTJRcbCOpmEej5Nfqa8w/mT7pQHHd8qjinRdLeKO0og/lsy4/fWd8M8+p8eFQaTM
7kCYH8chORiECcC0cSCfxH8j98Zt16MsKLOiwp98FMqUYKs5Ax7CLnzKz+Zoz4hlqig6DnntXohe
REeVhs6VMPwu2PljUmebOhGQVH79WX++a0OTs4nInmkk440PV9IUFY2AYkqPJfAFvJhxqHJql67f
/vo4Pz+JIdpJvbgRRM0D8mE5Tw2bk2J0KXTMeiFtE1PYqoLRcsGc3rv/9bE+LufcJ6GJW93m7YgK
VXxUas5h53XkGbKco7XdxGGEhbtAAF3wqAAta+J1o6b5whpU8GyUFZPT2ut/c2I19f3Ht4r+GA6a
IRMPIhcaj+KPt2vRNobNkxEdgmFq52NQ2CymvcAJc4yHZrlFd2++eUkEeDodSkTpDQIu/jlvw5WP
7xhd3xidBPIppuoCgWEns4b4PsitKXmG5XJmqAcFM5X23VI40bdRDcVTOBfLGQgmRFchW18jzcgz
QGlyMaKFQS9WTvadN+T+vZ805qHHD3mZ4IceNmaTGg8Geaa3GHsduCk0nK7L1uxfi2g23wiojM64
JCiShaqib2VoeM2pKiUAhgpM5oG8eRecCFUOsO8AjRkEvNyF9ACI9xVhn/UFta/zOEHJlCThjcD8
OxW534qxd9Ed9ARYbzsmzufY4cl2PZYWqx3TtyFh8a672PtGZzm0SRtn20g5ZobxekoBMhDX4bv7
yTXZDFUBurcwGOxtlcngOZRTG97B3uN+4+lntJrXgsM3TWvchjamaXoqQ/C8EIa9UQAWzoH+2Y5C
9xzPnuMCV9Y44AA9/oOonfnMe6Z4knKert9Pb+RP/dauEvO2cWSSn+oFM/ExsmLfOdlmmZzzWGDW
lkuS0Wl+X60Ga75o+4UVCkyO8UIqH3ckYATLRENiLQdYM5y72QtTArZMM3lwVep+GqBDGGs7Nqsb
J7cJqMxcfs9EbOnZ78kP72SQvrUmGCGQGVCd9mIRBTGLHi8FdIE4IauxtVdEtJWn0rHTtyIu7Z0F
/PCVNhMjVB6aQscBlsutN9HoWveYPm/MUarrdMZGsAlcK30p/J6liXDoJ0ujjbaOvg/LqY6w1gND
XM9J2KebRVlsYLBfL7tqLLiXgrJfzvE061k0pde86rtxuS09g8HRUrLPGZIO437GF6ALnE1YLDtu
sC3B5s1rMsUms5aQu9fLXUUUWqLqA3FmCllMbTz4gCi5jjHEj9goshNYma1YaNThzlHXpEvKXZ/R
7SeMot5KBJl47ur2NsZOczTDtrpgeOLCDS/SjW935tlyquWEksA/IJePHuI+2NYu/UHpV/l55mjr
KPKC63IJ9jlZswgRI7U308x5DkMeu8YtoazOwEvzwdkgaV5oOtr22sJysxMKeanbVmRNcVbtJ5GO
WNsRymSW2KHfwmw+JPWJeR3TFmMg9b2cxIoYwOyEAqRdJ3lebOaxH1Z2R+5F77nPLTOnc1ym163q
CZYaHbUZ59ClQ2I7O0+mj37kl9u5a2yINcUa1oS3bvpq2ueiNNc5nAgQLqaPYwUxVyqSO7KO30Rj
vzYYObeZAQR79oFp2vScjoQCfUYUGYHMd5piPauQt9qAngxcxgl1jQWbPb1KfO0DdP2HcYwu6iqI
P/f4mNBjzeqUFCULsKv3SKU9X/mp4+icRHlrIdo6GaOXb5bFv8wDOYfNiqjMoBO5XkTi7k+Aqc1h
tvARYwocwUXMsZMhd3ZraxUZcXA5eAUfqC4getHvtZdHODDOTqF/Qd062uICmIm8ZqPkJpvJ14Oz
wCwe22aOH2lZTvdz7bF/qLsmjFfNuMznPFicbVRiyXLzPvxKMmh7RJajjjSLSw7KLvrcxuYdxtTp
LpjmmUTkYdjq9w+Qz7oZk3XayPKm62kKBjxpxZGRJVsBO6+jdTuzF8lDhlV55Xdr3wxSliL0nrEb
8UYIYhEcUM8tu4H7b1OyzduJxaTXNY20dNvGLq87s38KikVuLAZtV65cwI7EBcqdTe/nbrZjpgle
tOnyXZXl3o05qA4s0RB/6rN4unAGtenTaDpl02DiEEe49eJkilQQr7I1OIl18liJNjnBtkR6bU8h
UcVjyY2ZsXegRCiM2wK6CCrh9nNVg9k0kRQ9D4j2vvWughALg8h+sEsv+KTwWC9700OqNw+ECUT1
wH6sUvLQLIu4Uob0b9sCHIZT11rxIoMDFbQ4CGXZxCFYQ/tnY+MdbTTcTPYOgb6ueRZRO5HFBtCE
PjKe9LgK9kNQiNsikoiRIidyKP6zxKVN0VoPRmrQfegLceKiinvlQXnmJQxrGGaR+0UtZncb9AZd
Awg1m7CW9ibE2BFBkUVgFsXefiKpZOfDltsyyXAf87mrb8BZOSugV9kR2bp95gwieipH9CCRtR89
jxtbVGdohuY6KoWNfLrwDnT3nUsB92zVNouHYExaG6Rz9b4wQbYXSxe+Dj1fiYVGaqFy6qxDcmcR
t0VeuE/Gyi5W1cRoKO6i+KkCgHQ1mKRom7jHt7gha4AfnZFV2xlLrqvpNMW+wMX7jOCXJk4t4wsY
pSGebIz1R3zI85895Tjso2m47SFahQi4BSN15tm8010Qc7oz6V1RsePvw9xGAWDVp8Kae56uvjlP
WVncNL7XX4c4tw+O7BKxTkV4KKH+H0mRAJZvReFFLVV0zgZMdm48lm95xfRki7RNfnJjgIakX+EJ
90rQM03ASNYYKnpJWdE+BV3zgvRGbVHdMT4Q3mIzRCA79dVkJDGxCHTGMW4G9rKhhTlfJhVJ4tky
XFgRiBwThh1XPAUQYn+ZDEHo8tBEEKuF020rUufOjO/qt8CqxtOiMqYdgncgDdhlP3swihm89TeW
OXZvWZuzZsuCtwaLABp2OEZugEvisTeHKui+wHMHV2W6lUq+JcYs133aFQkPdl9RJvXGN+kn1VkR
OXOVgvZ7NOJofHPbNHyOB0GaQlUJRnLKXEIa3x6884Ds8Yq8EsN3kVWiuIq3pT9+mntYsiYBBOCq
x8JaZVJPLqfcWrOLQvAAu4Y4WUlXg/wukOCFcvhUvTq4VWae3SktgDZPvDMYZc3luhgGHzN1Ttrt
ysqkOliEYZzAOjUD0Ee7Zjmbl/ie5FkgW0CroIxDozGxrrJLyiO68mtigI2HtBDmTuQ1142Xwt4x
m/7ULOnwpaE20tORYlMZJWehDdOXCPJMoTtK5jkJGnBZAdPvg2860dPs2c6rYTfGNxvpx2UUzvGD
VwFYsGp+rXKVAFyZjit78NqXqCHtjxGGpmakj2yMoy2uLBMNrrzznaeYme1qXlhe0cRxU5XERFXA
kUIDfIIiliGolrUZhDtMlf6qrWDbAn4mtZnNySZAXb2yKgwAITU2yFlCi4VK3/ICgf7aoE5eDQlJ
irMfHzCX2oANpj/7xRF7anl3LRka7HIw/uu89E92V3prKx3hdXjDLoxFvAYrbGyCiNvZzBTp0165
HxYL4ju/OKmHcG/PGJRKOG57t0/VvfTthLykMD5n1fjNaBgzyKWs4IWN9imlsbvt6Gad0nYuDsKk
PWCrEfp505IJm/TmW94DgKbG563DRujkwqnYdiKVu3Lq4Yv3KrvMLdJofOz7mAzUmqLaR0mqAI+Y
1ipxlX/wWpmszXIMKU2aTTGEEJzZCt4oi2Sbvsjwsfbdn31r1NvGqJe95adMwaV4aWcDEhoYAYIV
6R0sDD6yqbsdHOM19d1dHSXY+gdxBcrwVBryeSqX6yGPgI36j00bwTiraRgBLIaMsHzLZPxEjM0d
KbeARnOSTbLiVZgpvl8ogaugF2/Yzrr1ggoV/ojlPdZF2m7N2n5TwmJjZcQs8ol9LJBMbpDigeJo
UCAEhBzF/pdyFA3pSHS1Vx6padsYOfWnxVm+qDE9+tmA6CQoUpB+Yo4/mdhqFyjDYX5CvzPC1Z+h
kKfO3lq2o0w/q1F1h6FPLj35aIbjgDAIylfSpfcYupJDMIl83cpx+GzYbbhVE0KrkRrmchha44Cq
QD/m0D7JzQ0++4A8GShJP9x0ydQe/5u9M+mKG9m28C9SLbUhaZp9Jr1JA/ZEC2xQ34e6+PXvE1V1
l51wYfm96RvcQd0qEOpCJ87Z+9txLWiPkkHEdsL1o3FbAute62gUbLDPQgFkdbRmE+XjF0g4/k/c
opN20KqMhs4iBbanb83eHKwzpt94ZBY1goPrzCR2GyR/nSaPhBxAepkStGL7EOy2z/g9ZfxLV9NO
yHVKMvKXW+Tyi5R6aOdanatdyk66MdaOMiF306dpKtqBLWfqE3fUkRDvhWnw0gaCF5CjMmIAg8lG
BA8scnBz5uGA5cvZn5YsL/SZ5pnGVHbBty5kgxCQubkpShNYKOnolzXfuDuvDqYLjbDQpRm72lpO
tdAvE82J+7X0J7YdncuyNLSJRfjdvDsBT9E/J8ocrhIxGee6kaqNEeK5iNIh+IalhyZ3COfni9E6
ci2chp0IE1j9qSwH4VzIqJ+3vL5EZh45VXtfFz2lQ6YJfVuhst9T2/Or0QFr4HTYoDOeRWLnGi77
q0HI7yLLzVXcUP4RL1pdO42avQyYyQCAILEpm72ZtnxIWys4WJFDUwA//4XXufQI5knN6/H6ytbW
E8qRPUZUZjZpRtiDa+cPr/+J7+XmF/B64rZ0E39Lco7aEUxePba5ZA82NiZdAs8argZF2aOx2WTW
owpBei4XE4s/RL9I1pvXRnGVjYxR8MGsupS+MRLziiSrmIR6zedPxA+CXUXJYityp73Hz8MJxAm/
kXVEocrDJ4DLwHhA4MxdL1Kdv3kYm33jFNhMR+pdpUX6TqWduhiraZJY8Tgv0GnBscLMc1n3UVUu
oZDVW0q1WQrcZW6z6tM5UjFWdEVoXrIYdOhlA/wGiPZ6p96ngZ7nPP+60s79MqzAGGnxVk8TOoqe
OvMb+J4LI/MlLRloEdGiAP+6wTOGhyKrSZZ3EISclYliQqYcmleBSg+vz50WgyyENqtR/svsLmsy
dRPJFpB+P2rz34fd6kVjeExThG3WDXgTrknWMWUz+Efu1Uh8U89lo0m5xG+kLszCKLbl3IprO/A/
7hQQGzHbqEv8Bhth8wRIW+d3Y4PkF2aJuA3xqKz9CH038AH6+S7+WcCa+kOu8yMoEJq9W8z/tpRc
LUOMM6rTcqeLnl+0RuDlO4QIafoDbgqgu6kkjjduee4jjfIatxVmmNfGk0FcyYsybJpKCU+Tpfil
yaiVj7QSC2vF57z/Kk3ICXBvgkMfBeVjEOlkFaJ1g0mFLWtvWx2zyUEGh6AyysfUbRGF1aNmLaa2
z3RUA1mANWAkBmtRIBElciwMUypgtAtb7JPmOfuW5l768+XN9Sw9gJFRFz3Eoy9DSmjq6wtrtmn0
M4fE9Vh7MYceu7Y/ZHIK9pKWK7Y1T2ux0RBeoNORkzU/5zdxesbi+9Q5bb+EaMPWQ1Y/Ct3zlz7D
vG3bk6WnS+6OlAEv+8gbGHSTT8ei8Ley6eU6LMV0YdECv6jwi35rBrSsSyWUcZaFpnFVWCLA+GXx
l0t2Ps6qYDnc6rj0WyKhuMXO/BQMFa05p3JoKcBXIS3WQ9y3GPyOp8RV+lOoJ9Ujo0itRCNS8U6X
jRPgycoECkDWR4BFxTYUoXZUbAhe3ACn5sKX8zPY6KTPuk4Fvy80MaR41qRIzMbKCjmdbR9J9P2z
J9gnL9lgjA9tGY/fx95jCtVSkDe0UqtwHVFW8GWskvocM2VxSWhed4z1wftZ9XbwEpcj6mEnyqZF
OPBlsuOh3kyOO2H/I05k3/t18C0RjlMs2oacj5Vb0uBeYZIqp7/bz/+vX/9Evw7mbra8/3eGz0yc
ODw37fNvCvZ/fuxf5oT1F1ZzNsMz0e5vRMS/SgfX+cvh/yFBkz63hcj9P0IHMt0tgTFzttabLo1N
Jg//Sti9v2DzzX6K2dVgMFD+Ewk7UL3TPrsOGsGZw21JfGN/ejLDMOuGICfK/53fa2yRyeeR6wlP
XHoW4Vo9G3XqqdvQ4aNQ6nHUwWMp5E1UaX0Omwzs7AzE4c14rUjcAKxsMI+2zWpkVQgDOyYKvsU+
lxJLG/o1H+RRGy7D1IisFZjv4Dia4NlF0T+yD16G/KpjXwcOKC0mHbAMjuX8Fc8K3N+g8rIApRrg
u0VjJeqiG2yefi/xjC+tKPEeV1J/8FMjIYZUi80vRcGXtJ1XlHJWUoiKHxxAaq/JHRgvc5AQOGIN
40ug4J/nrea/tGbDS4ogk1UDUHqzD/uEVYNOTPXIMFKu1UAloWzKu9cLhQfbWzVu9MT9J2kdV64O
RqdnaU4b5W09w/ThpOfdXqWJvaSi4wdbNMgmi3xFxrTI/dy/7xNVh8sCzzTBM3R6X79iSP7VLieK
YyeHltdd6zg6bBkq90QDboTNl/59Sf0F4qEhoyCOzXQxtOBwmsRDXMqkRvuGgt259UhpQoRIXMI5
bk5f3w4OHegpzVC29GFnPBA4w2Kajjq/DY79eOVVmfaiomEmCNVEn0Zj9FPLWlLCGYdvX/++dv6r
eLLRLqD7nz/HkptR5GhdXOEWw0ZvumLL+KVflh4mgRiRLAMKeh2Fmgs+V/IRCj0DPcSik2k6nAsz
iKJdkFE/7kQrGws2t5ti1lR0tBZJoDSaTGS/KhtCSgOrZyGTvttIFuGHis6q2BjVRBXOo8IYACnc
g+9VVBio8FYcnXR04mTiNXIf57bMVXYHlCS7japmesBN2Z57heUfEz7Gmwj9uFhBQrcOhdOFZ0Ft
R/fJVFnI+ieHfiA3m8DVFOOrpE7uS04ygdO6pqHSFlvGm/YC9bsE4O7DjR2TSn1j4zxtPRsZTYaQ
+GUQ1kAKZZPnYJ0s3NI4W5M43eBrk9FlmpX8LoIKq40oBS7Qpf238a1vKEDXMkzbL3TCKC3VkNLw
A3WopB5c5JjG4R+Gg7fFlW1smiyy7thZptvco8DAp4u0eTXKmMyz1NDbW1naD47MuvMc4iIF1pQs
J3ZMsGI7pbHnSrOLPAyUXLYIEjbxDG+0Z4wjsPfiEL6yHeMZ86hm4GM7ox/bGQJJJxfHQQwYEgsw
FvQZFpkDaNkpVzDw8W11iOzZlZqyYVoOM2pyxK+DCnKinRs07HOGGUpJbBAvhkmLYunO0Mpixlea
pYRkSSwnTocZb1mTaXfRzcjL0bPSs2LGYOJ/Ntd91Ev+w1dOZvjKzPRmfGbm13G3GkbdfegVeM1g
Bm1OTZLgVir3zcStVxU4zuKVzJm8UjqxCkPs1PmZR/XK8dSSmekZznjP2p9Jn0NvROsu6uF/0vBT
X0cHXLia8aC0+puDwhxxpwln2pq1q5triyEKsOywonQkCMKYtRzSXtENaddWV8AiHVgojEVH+hf0
B8GwiuTzG3YA7b3P+Vt7AorJTyNxwkXnosKGSDmMCNokyKBLB1ptkLrZJyz0uiOgIXJLY+kWTEBR
pkZH4Ya6Wo4ZZnCzyZOzXpJqvcQ+iv80MQVwY1ExP/P7cRvpYUH7In8sFSYPDMbmvgxq95KsD+3I
PmmuA81IgZEe2RISjCyrpfJUc80uPj28VsyvY2tT9KxKLcHj315XFiKXgxe6X5jxqdNXpqHYq76+
RZVg0XqdkjUDWZxC01lWe7NEsexOfGGaElXdGLI8E55g2rwODGWBl1Hcy6iZdXLz5jTrU3Ux6AN1
a0Szsrjkaz9dtk1aTmwC1D8bg4bZ/t9RvP9fLn1SLlFC2FQP/71cuniMi+ffvH5//8Q/lZIAWGgJ
0FuWiZyCWomi5186l/EXVjbUK/B7YAyD2fpXEmq7f9kOFZTnUmV5lqmjTP2nUrJRizozQNHVDR/9
BGrRPzD7cYhfVW7oklzmC/wepDuY/U5drJNvEbk5zYLLAOH72plIf7n65Wq8I7l8ewg0sc5ci81C
QYSnv0seUNzMvTQ++31gLVLlLTQifjzBJf3PNf9fHGX+K35RIkLQHUdoEnC7i++t9r0cn6HD/N8O
caKwdOPSZtLBITp14+o3U7yq1dPHhzD0V53mr4ImDzcz4mGGvzwZBlyn30+kzbQqCfu62YE0bX6U
qOXAkOuDuaYNqHZOkGZAaXI2m1lHR6PVuw1xSYRo0CDeTmM/bOOqae5YuixjSdcjWTXSvTGdvAcY
3Y/Dud+ImGYqqAFLjv3G6IPgFsvAXLvAqThO8+TRTdzkrBU9aoSS2QpUj8Tz2nVWGv2uS5olTq5I
p3GHqSDV3OgCVO4cnkAeh4ibkv5rR/dEz9wzHXMmchqSIheRM0UXeq0Jtrtz7rHOHDmCWQN+Ju+I
0BklSUpd2p13fq6+xqRIr6IqIjzbrX8IM3eRZuXW2oOKs2pdhRHfJIckNeVXaE/2zQBuc6sx4luX
VpPQFSJOMOsMe9OmHnaBsTIuPAYia9AL42Kk7f3Fcmc3P/vnc1cl07pUnjkxHm6NiyCg2iyZpYAj
6qKbIOmHH77Mp5teUeouRTASZ9tjpNRi9TxAoH2IKnYHK1jL6itaLsdaDcp4bppRy5ZOa8sXrbbH
aIlRXN75ZuxFm1FI+6bvdX7RfIERvV6UTDX4uMmc8OeJYK68CiR5SYyFFrEd5uvAKUhY4e9LmXBJ
F8NGol0mof0sW0wcwyS7n4kav9rKfPZJsv02msQv2p0WP8iUL6o+MSdfNFFtbIvBfp4biD5fkFrt
khpjZIIWikgZaqK7Tuf35SN/RzK66SH3nfYu1iZ3mY21e5Z7XUQDYwjWltPgJcXAQWSjmezDwupX
flM1G0xo+hb3n2KGJkS49IMpWFOE6WyTMi88OGgcdvSeOYCpxLKuE7nli5juEifpb9khdbeS+EFa
8/6creTFzk0WYofRsyA9eCjvF7ZWduseod2V53M5F7VlBKuc0ffKZO28lIOfJHs++PmmygBmLkZC
FgJyjmge4R4M0TLF+m1SdCmpAkPsXJmZkWyjMNS3ht0ET4Hr4F0byWe4NAefkXwaoQCarWEdBXtg
X01RY66mcBJL0ojtw1Q19Xmtzb1gNgp74VfiOtAskkaqyLp2yRk6Z093F+Q17SSsZvh1nF5HrMK8
Zl83VHNdBzmAMPkoeJIItrC9DtRRlkZaSYl65sVOUu+FaSAVq9YOZw3pOE+RrxvrsKttgzw3T4fc
LX3G5/58PQLyOldQAH9mSFuIHOnHbA2iS98ZLbktOWiB8ywM7SOtVrUOJkDRHMwxtp5bNFtnsIcH
zwx6nItOdKPntb6D4JKJld2NdEHduGeuzab7h5ESllvnXX7Zsbd8bCyruCi60L/C22gd6ZkiwcH/
qa3HmnpkMMPp2qJ+2eDx866TuCkep8gZbpppGq/HJJKXY1sLQHl0H9vad87Siqa1UTv9kuhFcUsO
HFEYaGlBOzHYXDq6yQFqY168MjOQN43S3QIuVpC6kKGFA0fOKrFIw9mwY0FWVJSV0W0N6/ano0S7
M3oWoVTL2y2PBlovogM21QQTjcSHkKquitsVXxW8Y7pdn2WDwOIXlXV0VDTIAJVQ3M6jiUisEshp
KHrQCPHXhkfTKNWB5LX6DKnFtMycIK6XCaywhM1A4u89KoYNFiuBgCr0907r01Km9bqu9NmqHaUx
AbzC4plgqMpUwNflWp/IAvi7CR/V3rTBsQTEP5gRP6ae+cs+kFyHsVTjwmTPc11kTf001FKyjPXp
TUaE6DaCULaUrALf49hX6xJ2zk7innyG7as2JiLds9cW8wCEyVt4aFIf27Q0nnD0os/KaHW+tOzf
7qZ2ROtm6MwH5o60WQiH5GhayYhsc2Z3jjsPDTCAvG6Ne4/qdM0zrLi60lvZRjgLWeZDIpWiBcLQ
ql92E/F+Cyub55CpbO/dUbYrWoVzp6KxtHWM9fbidfphtqH5hSE6nUI7Ku/An+Rb6bMvZ4ARrGMq
bnAAcwJtzdRXH+feaNk9AlCQew9OaoprNHFWXpDqO7yHtBempr/0mdHT3I/Y7zaGH18IQnIuDPA2
/gJx0bgrkUKYC4/ZzR6vIoGBTOryA1nXtE7dUshulhTQ1igq/mB9FGrnx0xWjLHVH16FbbE9D7Je
3S9O5RVbd5h5JarqOCxxo8FhJAloYTT0/zGLaccqFrRFNMLI1p4F6bl0mRp1mRX9fG2gp3NzP2+E
cxYYJS4WMe826pDdRB1o3pZqtNlblZbeDT6+8KKoGdvUgs283ZDVJhnEhK/jtvljB4oe537C6Om1
kWQZdJpLH/VKxAju2mom+9HI62xdVDzgGBDpVvBEL9G8E91r68Vzwjd8j0yuPbZAs+54kMJrEWnh
lUw6/7YgoQXyIU2CuKkK4g4s8SApSEHWx2Zwng3gKP9ulJuBBi5KpupGaXr/3BeB9jV3q4CBFwFR
K9CQ/9ynVI7By0RoHLQei66MXRmXbAs1svJSFhlrFmJkJkhlZ4y/FV3r3fhlP240aAT3VjfZ932j
2feJU02XfKnEJqojbTXFsbZiFMPINQjIogy15ksJ9nlNalm+1lJrpIXBVZcOQsay9bwrM9U3elGU
fPja5MxpkJzVJQjoosPaXPIgbkan1M9cJCfrwk8kkE1pras6N5iu6aRQYg2fDh1jh6vAM8I9Ckl6
j6/PMtxNRNGaDb+T/caZ8uLx0m2LYI3qI1waNj7oBW3y9Eqvk3xPHJ148APs7DLAibDwYj6GuCa5
/Qp/V9qW6sLA1Ysv3bcIZwD2yBJIlzDSUIim03jJojDtzSoortxGEfpV0iJi7FJNdzpSaGdBhnCy
VoTyMqNMfdoNNPq61E2u4IbhCbWYFdpdzsh1UBAk3IExbFONVzWwzpIsCcghbl0yyRlV7qbsixtQ
g54R+Wu+Tf3eb1B1LQK7RS8ks8IgYqgojwBYi03HgkMNhH7mzLBNeVUzZWVKLHpMZMy7psGoDjWS
2w3uKG0inKrQjq2uM5DAr03FbFskgPS0W/Ww5dWUTpXAT5itLF5fI5CoeoY2RpHd6Uym13nFIM/y
Y+PpVTtq5+gByanQnybfY9400ptcaDZ94wiR3TrGTIMoCHl0k7ruQQw2qQtyaohaN9mhW0Anayz+
Au+o7BE+Lwo6mTe6QD2Cuzdj1BbwD0dbq0O5AGXUn3dSIxOc//Q6sfD7LkpVB7vWSOxtrFtqj3FX
bIc63s5nBAFvNJfMighrUbHZLrs4vzXHFPqQh8JLVZG2lU4JQstyJvP7VEyEB5pFfUvCM94CQGFn
CIyuO1goxJch2xgS7dmrYbgbdvFgdSiHCKoKzjmNlBDakpUTLl2z8bxmWJdMrbZBgMymoC4BCOg0
qOlr3V1TIUboepx8KaPp2mR0A8lP5D/cQvvBiPRqBPu+AaWWz3VbvcdXbS6IhjkOZaSWjaeFO1ar
LReiX+LfKVYhskdkQ96DVmAShABP3zRu62DlDaSBpxb6DN2TSBKdyl5nbsX54uGnmdaZwmbFRlFV
BRdVEYUEP4XFWsQZRhjiyzoY8En0Pex6Z5eCy1ewtKDRjp4qbytshBDcQvTjcLmiM+h21XVRpNUD
LK6C5vCU46qu0C71LoJ6A1XxKqMxu+/6SR3M2E+3dhZ1Oy0C07Iqw9q+tr1GXSehaG6JIEzXCCZd
5FJjk9PoEmI9uqTsBk0UQQpTyaavU7bkehYfYLZM6BFk/eQ3Kj8zfM1iDJ45frMaypCG68brxjQ9
a4snynvj20ic34Xhd1JfNqZT3vR1QgaAWXbDdaCmci8nhvLkmbQb6aEgNfNcR1IMsAB/d8NdXOFb
f7LpZA7LPlLTlW3I5KZwZLkhc7H5JhrqKwgrkXk5kYH4DdSLCzguLu6DydWDRV0QXqPPX0hh5BUK
AS/ajUXRnUWxZ19EeSvvoZI4OwLQh0PmhP3ZoE3pD2knKDMjg5tbdpL0UbfKf+atqwMnM+xHtCcl
SAKIMgcjNe3zRqI+ENgrmQ33hc1etwWjP2nS/moVbk4GrmMw9ocHcFlq03Pau96DWboFGkjlMcPJ
FKF8WbJM+nwCMBMplCeQwrpFp40EQEwNK1mSJbuk6rNFxeSK28vX9jCxq8B1YykmIhAh20qtsOAf
tQwZTyFrpkGIXmjceCvYq2yKjeqeqY61SgVjcER2bg0KhMp4W/oiP5ZpXp5LlZn7hjzdgno+R04K
2SCtvE7bWe2g5Tu2S0J7nuhn43ZvnD3DBe9OajWJJxUaMHYxw8LU4uArw2N5zkcxu6ZUTB5Hwyq/
JnVaP1RdNbrbSoMAsIjJ5k2hs4C4XKQpJY2tyeLGtoyhIBmIkW7aCDACHWlTh97snum6I3mivXM+
+l5xZlHZ/igqXRBMMLdotfRSlT1cl9bSsq1Eob1ERFOep31Fvx2rv7xE9BheMgUQi8TOknbteU6N
Plog528S8wvv/08JrXnR8U3zAbgx8CGEToEkbbvrlFHhysaLeTc2LZxIokPXpNkGNy0IzCdLq77b
STt8R0R+qyBR2xuXMfVKY0K9TWrFyl5p1pJXLbsllgTME3L65oujZ22+DASqZ/KHNqrvO8bpkQ0x
o7S3USTcczMVzKTTpiNjIffZmyZm+MTEvkVippcLx9LAFIWje2Srw/cEQ8f3IHf1VRX69zbswTO9
Mswtv8XEY1jLW/KkfroZM4W+lBMmYHDBcGO9mOs2JRe+r4Ztz8gN4AGjKDBNJMdqMynWCtx7oqLt
Y9yXMIe6mBe28YFcFNRUUyT8jaM5W2lF5jV7kDsW5PRqrJQ41CjyF5IYsXWVFcFj6QOnzNAR7LTa
Si4FeHjwDCQQLhgOjjvIWjVzyqH4UsAWosLVbvI8l3vpTflNEGvi2q31EFaUMC8NxgEvRlgUyzIZ
iCMm7OcAQre7KpwxOs+c1Lm1K5TgGD9UoHXfkgKwUJS225zldt1XFvAWOeo3ZJmLXTZgwiqZi24J
Gc5uJSvuohvBifh+r2+brDuGnQoWo6uLgxWW01YOzffIL9wdOep8sSgEDyyk2i63/P6cUs49DDYa
1xY8KPVvWbx0zNPIUJfVk4VX6lvryQ7RZIgx56nUk0Q/M6ouOCM9LFnRLYFaG7bmsTPhwi41n0n2
JezT0FyWRV2PC6spK2dTF6NiaxY1qBGnJjuCYCdB1JlAhhKFuapoYR1xjTyPI54MnRwO5HtWc9DV
8IOY8hyZh5kTkeqwSaoRYCoDtVEe+wZII2OnoeM98P47jE3FXY4AeQltN9xRFRJwG3s/WpNBT6lP
AapQvq/TMOy6UTy6bEHGRJ07jX5DDSXonNEm0jrP+AE4ezizS8dai9qikZIWzVUYGLve14KXiLnE
NXk25k07+i/1aGt3Ia/eV1IPmmjltCVRxiieg1XrGdB8C6fc6v7YAaqq4VnKECo+Hq5PfJ1zL/X3
Lii8A9cRwA98gxH+Sa8VyqlZ9JrX7Aab/l2v0YyLGRSRzLtlP55/Ysx706L25qO9xl3A4xOnnmB3
dEbqJBf6bhmiacNWtogJoF1nYZWtPu7wvnco3PkEFDom2LJTA6Deior2o8GJRV54HBObT0bSGxe6
7NNPnM6nGgikD4AAoBzAEyTEwz+5hkbq6FNGoO2uaAhKTzOZ7kSTUHLy8C7qcMy35N5Pf9ok56Cm
YRkWfTiG+acHdWJwlFpJ2tCUchVNpPsL0dCyY09qf3J+p67n+fx4oRlhuNAVbHHipSSLvlJVpcHd
nCJrDqzWEhY3L9mnJh3NjPbHdTUZdBAzFV102Th+cvy5E3/6jJpIT3Afe/OM5qRTP4V2FZEO3u68
XKMBX3CCoh6+fvy8zCdxehDLxIw7YwBwsJq/jwNAmMpJ+mazk5LWrTtEVBEhSPPLzNTVTk3muOg7
f1yXDUXyx4d+7/mxTMgOus/wxpinYL+OVHwHgGpoWuD2h3RCsu/A5kWkQc9a07N6gTTZATgrg/XH
h33v1bdsxEXzcApiEKOvXw9rtb4o3ZjDunWSHYy8/yoQ6O5CwVPruzy/Hx/uvRcSrgpWZPI9PdAs
vx8ubGrdQD7N4VrpHGuz3rL5h80VuPonq8wbD/L8wALpNG124B4Yy9MLqtQ/91KobvjRvj6bU9D9
HCXPptZmBvZS5MHCU/pjFMzNpIFW/Men+95DaxHDgyzBAtnx5qVxLamGUG+wMYb2jQM+7aIKWWI/
Psp7F5VbOI+vdAafpzASGwtvRwIlC+q8CvQJQce2P8HStpPqk/v33gnZ6Cw926IrD9Ph9/uXjl0B
9nJgQQWGvsJq8F145fePT+ezY5yspLEjTUKMeEbwnF0o0WxtL/8MEDDf/NMXnecPXiSPooMS7vfz
8P3EGxoCC3cVtetF2OnmwSRsDljzED9EGisMim79KmwYs4C80vfwDj5b0d6+ehYKPEYovH8+rYuT
Fc12KtwWpU8OMhnuJLZJsRyMtD7PtAShdOUXqz+9rhyPqCafOgp0zem7V7Ot8tAf1bu8GClQxHQD
S9L9pJR4+yxazNAdoEdk+uArOnnB/dCQqkmzehfLEM5nVZKKXvXnbsIs4+PTeedInITnuHDRsIG7
J4+J38axmibiCVjaEHlr7Zk1uceqSe4+Ps47t+k17Ae+wFwd2fPC/cusW1R5avmNW+5UrK+b7FHz
iNlMi1mffvj4SG+Bux50X9vU/z3UyTeWHpWYja44q3ufxn1hk2YwuBKaiN/jYO+RBE0O9Rik46BZ
1TbdfaSVwTfBlnUtlSnXCdPfrdnSRssbiwZ4bqOPd7ykOkgi4/fhEKmLIGMfaNeIKV/9G+yr5Doz
ZSIPbp+Nl0PZ0cGewJwsabPBtxSx+uREbTLXTl4/vuDM9XReAAOr78nrl2VKs/yi45q2kbz380K/
NHrvyyRE/Jirzj10Wcb8NEO4DRqIYPOJnsko9gIbdewwmTXqCtVR9zUP2BhJEeGKzL9Ug3ehAhpL
eZnW6xZP3aKOLRctWGJhWxlKJO296R60ROuWo13aO2bbw0pKkAYcJyF4RXPPUxstQ5LCrBtZr1d+
OCyVG44rmzP0115oQgz0Vas/ubMO/uMn4J1nDeGagYKDbxYl/8mzFuR9TfUxcV0SrT3vSdDec9fH
XZg0eArHwBp2Hx/wbcFjWUh2bQfDM8Cz04IHCyfBNOi/dr4ngaTGZb6uYemdC6uS28AL5XlE6/UI
7Db8W+H0Xyk677y+VHP6DNcmP+7NnqMJp16LOlEAW5imh14Mxveaec8Rrk/y/McnicCD1YheB/87
LR2Zi7LfnLpil/cNUxH8rw3t2g6TTVI0e9GmsbdsGbATX2nStP/44O+cJ3WVJZiFz6TxU1KPS2A4
baei2LVBGW/roTiGMxrHS6bmj8sAe145DHgnbK/eRLfRA2pDOBvZDof2/TQVw8r0RkLRMsv648eU
cgPBFMIodh9v8DoV0Oku7LsMXUE3EHNO49VKrobBQd6Zip9/egHJGeDETMNGH+qcfrbCOKsKO6s5
LSe3dtBPijmRgZlOm1npZwCwty8gB6O0oTRwGGiffr5qtCGR6HLOTLOPkaXd4+b/mYzWEf/EJzXI
/C7/XoJwKLalglNjzX+F1/zyXcmtKJ4KDSEGFIe1Ra/UL8mncrNeARrG/Iwq8ZMH5P0jgktExja/
dKefF7sizWc+Ym30h9SvHsvJOFpNWmOOEkRjdeb5n986Cm8QPFQdHHG+2r+cotOy75CBm+60rjtM
GUlVdnoVC/2Tw7wtGG0MCGwNsUFQfZw2FHpPH4nOttNdr5kzPwfOazXyRfz4ZN4ulRzF0Ck2IF8J
6sbfTwZD8VgkiZHuGouOFp0eLDjdi1uIm6QmwqXz1NKayk9WyTnv+c1TMi8cCModQFaneKggVxgm
I5oJvgP2Z8h82nAYGXDl+UzpVcEQu53A1y/gC6TREpI66WYwvrdyrMN9xhwZIbV7VJNTf8G3BIyp
qigO5rKgnj2byOLEV9+EiQVA4R8V639d49+9MXDSeOIMLNanNwZJQpQx2ch2dKeLdTL5yUEb6XN+
fGPerrDcGHSVtJQwurwpOXO75jMSltmukC5A2bLf6alx9Fz5WdXy3q3wBbUt65B443JxiCApqrpg
IRorCyFLEO1HoY+bj8/mvRVIzGmqQEoJxDzViCooj2PYaSniIYwevctnCl4CSuM2e8Le+OdVNHtG
B/oiNxqk5OkOFVQQ+YsRr+iUBj/na9fE4iZvgvuPz+q9l2fOkSCihv7Nm3yasU0LQ5W8PFnseNfp
ZDBiC5yfDFvKTRM63o8hA0hIt7D95FP13pqHItamrqZT9mbTQ+tUjyy7T3chLHdZaBhOQ+LQ7qpE
3fIifnK09x54tj0mDzs7yzdNMthRSEghvewqImG2uXDcm8EEYvHxxcSe9XZR4CK6Jp8jC5nzybrq
dyZxSrTcd1436HdxpJcbDcXxIkisPmM25w5fE8Mrl10p+6t6KtJLJ3OtbeSh6VR4/hksJ9XKqEHy
YGdFj9F1yWe729nl9mbl8lx22LyZFtzAk/WyCVrdGfKcr81oMyaQ9aMhcTKhKmv3sevdd1halm4V
McQorPguHfp2H/jl9whFhxIzrGLI7T1dJH8hJq0iRYDz+PhCvnMdmWlTgmKPA8V0+kHMXP6GeKTc
Hgr1s1KG3OgVYsogQ78yPX58rHcuh/GqMXbmRi1VN5frl2+hCaxLJ6uc0j4wfuo0HMh50x/bKSt2
rl8keNqF/KTCeOelMwwmdlQ0fLHelNh9k01jE5acXuI8RDGZjSaqHeYYjVpYwCy+1s1Qr1Bj9Ls/
P1eQrv7ckaJAPP1U2kS8x7jESA5EHwoSoaErnd3QjZ/D+MK7yXPCT0qb9+4kJRttADJrfJayk6sr
mDa2dl3uND2sl0QXoEooLHlDFmG+ywUb6Y/P8J1vDidIDWXxYaNYPHkDczJio7jk0o59yOTCboaV
Xpf1ykIR+785lA8syCP9mj7/vOb88uBUrh3LvGCLZvhlcU1GBXALV4qzuDOMT5av955Rixdq9iHM
nf6TZ7RHElcoOgO7Nu+OQNCeHac+EkLfLOKwvvFgAP3x5ogFDNOF6Rgm45PTF9AYmbWZrSp2ylRo
/NzhS9M1q4o+wCcHemdhpqWuO+AgKUNMf76fv15EBdxAD9gCZqFzH47j1lP18ZNHwuJ3nBT0vx3j
5JnwtQSDps0xEPQbs5eyOrRO63wxybSGdzO0XEUdJ/nQVFiYkvBrOTTEAjj/w96ZLMetXNH2V168
ORTom8GbFKovstiKpDhBUFci+h5IJPD1b4G616aKNBny2OEI22GbRqFLnDxn77WZ1WJ/S2n+9agh
i5hJrylRwOE1Wg2wKrax0WH+Ms3oSvdCMPgjhvaAQNdN3iLOYnc7+shgg11kuQwpVAnbQZvhj4QA
aNeTlyO2KjTwY2XeNhsVa6zHBkqGF3DuqQ7LmaVDjMpFJJ1oozVEdWbwNbCcRfm5UBqxdVPvNi7T
1ucKp+ucXlGziBAKbhEn5otymKpV0EcWYmEcmKVpxJhKk3798eV979nkK+5oPCf4mk/XT0hxdTfa
PJvIhJ9q2T2RsXZhGsrayEsYJIS7fHy8995wam6KPdr3DIRO3gUrGovaCMdiS9LJ3HM6Dnq6G7ri
k+L17VhtBsQz2KI2oU3nnRwGV3BkNNIrtojIr6oqbtAMun/V6VeG0OcIUvze0h/Dpvhky2S8f1y6
tFxRNten+wqvghpaDRY9kXKcHiJJEqLbmMoVRhc1W6GZYY9TWzn4plTUy4wsL4bbBQt5rYudhcqf
qG9lZ6i9stY6s/ADhKE8cNWGeScTbC/5bmnktwwSKSAEv3BJgKdN78WZlqEW3OjEOPruZNW4XxMz
BcIAzSDh90DKqn7i+dAuk5fsDwmxAEcX/3k+WX7UdsnKAfV0VxvWZ7fivTtuw+snFIA2g6HNl+zV
GhGrrZUXqSi28FZHpktziisO10588mS9txa9Os5pYSQqkWcllNCta81BE/QbfJLQVh8/vu99EG3g
xswVmLcBcf/9ZNRar8oayuWWoZPrjzPhQSWWJyWwKGrHT0xn7x6MfiV7Fg932+kmwm5YjIqMd0WJ
bLLX4EwBR1yjAEVL3cWfXL73FgKbtj9fCyx7b4rfbBwNO0FFhUW9uYIfa/uA5e7LrPnZxWgWIvuT
K6m991zMM282sEgInNM5zdRWGdeXOi0hwxOXl67tsaYOO51e/LI0lGhrVjWAnMozrmPSV7djiKkh
LOPi3A1d7NilOX51sARhzwhCCJ8f3+l3fx4LIm0k+rfe6cI4yKBV0ogyZ6irn4YX3kW6uMkMdCT/
xXEcl50i29/ZMvf7E9UKZYwq9HiEt2cV3ZzuqRiVYVn2zScf0vfK1jkJgBbL/E/OyXtoDB4ODrSX
2w7PSNQicR2Kq6a0yNHRLrKyvs0z75M2y3sP8KtDnhasyWRmaPTUfEvM4oaUq5+emSFut/dNKT7Z
c7yBZcD6h+g8Rz5SPrIXPtkXdYNrVpN0cpYZfXzsouoZhLLtQw50fdq3oT/jlMhQVItVXM9eA0Wb
lZkNoj8wGPcmTZX7oAYC2us4FnC14TOKuuYmnDzSEoosI6uvddfSGdw712LVhP/ZIphSWklS4Nza
LPVndYCk4ICPkpX6mJT9ESlOtSIc6WfsimGRj0a86vNRv6kQXfOx161Pnqb33mJvdurS4uC5PR3A
ZlnVtgX+hO1UEbjeTdqiU817WDsHeqb3XUx698eP73u3eHZmIZRxaLaeXvYq0cKxphjaxjWIJlH1
TbV+gTkZ4ZzP286a9I+P+KKdOCkIUczonCCvC9vMkzsdKmPGlDTLt3Y+eX409PaNGWnCLwwAEFGZ
ZXfgY8E2mSgnX+wCbgS5Ku/xlXdI+jbKAIn4k8vwznWn2Jgt0GTpsJ042Sh5NrnRnW5kW0jbxLM3
o31eRJSNY1K29wlZG6SKRt8/uRDvNDFRJdD1mVdt583eN5TWVAWCN7qdAqSsRmiuEaQa6zZoyF13
bGPBk4Jy0oIaHTaRPzKTwXlhfpbcYLyzVs6+cOQYRIwwaNN/X8NUpBF2DrkC3zK57YsXX0NsQApD
W11YB66Ms+sS1MhYrIC6ZjSRNSVnjgp+TVwOxqCuxzGAzmVSeOvdpD5QFhcbICcvjql0jajP2iDJ
/zkixmbJFivTTqIVWmFz2ShFt43s2lnJqHeWbnjQy9S4SY1CXvDaYkIbeRHuI7cnAVx1vqkwVD/Z
mL93/kzA8KA784T+tHFEuy3J2s7g/LNU3kB1R4tqy/g+1pRo/fFNf+9QCK/RGuBG57NxUoAwdCK+
Zf4swWyPllXtzm4+CUvFi7Lw/uNjvdy30zdt7v4a7F75DJ5u/wvFJgA9j9kcCNiFC1I7R8xek6lt
AF4IkPSZdtBKNbjspD4cdV0Jr/ROAfNmZNWmKkDPvPyg/+EbPsE3GPg0WHj/hRJ4k9b8tXuKXtMb
/v6Dv+kNmuqBW1DnGe1L4To/NH/TGwgI+sIuhZ07HbtZtMPC9neil6l/Uf+FdPiHcOV8QVvA5Ilx
qDXPBKw/4Ta8VMuvni8+GnTsyJVCXkXz4M17U9YlKcCjO557BUgbyMYDTMR1bg/eXZ6bxi6VWHth
5oTVobXM9oc2jvFGxtj5xrpotk09kApelfIy6XtvlceavI7G0bokiq7FUwESGKwdQvxB7TFR5TSs
guFacUZZ1H7vCZayr1Egvbza9jk5r3Y4iBrKCiJMUoVNNM4lxTCjazRipftsVM4Y91u88aoUu9Dp
NdIqA0cqyd5zXFBcleAi3yhF6egrDHjgT8gEaqYD19I0Ltw0kL7KYWElYz1Y4DEN0c2a09hdN7mZ
Q8zJ4mOQ59GmdvQJ9g6ufFTZIGEwuhtbTqpcZlOvfB+iPL51E7Op/SqPkiusbcdONvVusuJwHZVB
/+RpKnm8bR4k2DIbAFsq2BXcg3w6gftOAGX3ABrYf4cLugtSX+EOE/VBB0rAlnQOAzxGYSqUnRzK
YVymqRKONwrzhUldqmFKsz8wK0t3NnrMqrsRgVp29VZTEWTDtcnZ3Kby2s5AtJ5Xsi0L7kJO9ZCL
/60IoIzibvxkRdBNBtwfrQgXzc+wLF6vCX//yT9rgmZ/MW3Gx+xtaJEwW/n3mqCbXyyiiJB1vCwJ
NjuFf9YE+8tL5TVTUP7h4v2DdCEOHlgBLX8aqpRlRLv/AdIFiS41w+u1gVfCshFCIBcwiL05LSzT
tufB7L34Es2QkXg+X31ZQ2VK7QsMVKZJrmdNmVNmKuETQcBnzFoMIrb9NBDlAEmVble1cNJ5e9jF
aUeENODaTN5brlBS1Sf9GiOzKBhhTYU6XIISV39gIgNLtMCiinal0SJXXegkg0OKLiNCbgSGJ7JA
86hO9nlSaM9GWMAE9tra/a7oaexLGzSEk6KHL8sQiBOT02sLlcwG3Oq0NLxMvUjTuJxrVbvvFzWA
p3QxZRWQuMkwFbazyndX2hFDDAWOHcqiI04gYr4wnZxJ/Gk7R1j945AQ5WKqlTfDvO3ounHcNFq2
pRwvBUYTb1npQ96sjIozXrgUvi7M7Kxa4sWJDjWwLl790IfNZH+PB9F9bYUdJUcLujc+sMq5iLH1
gkPm1Sa8E5CHD/AhInHAQzBHw4NtxI1j4b5ecifGh2Asi4WioqVbkMIa3iAooBXalmOQUnJGYhfb
QXSgVSwf6N5q1sY2pfqC2lh5NnWer2pJrq1pvmPeQzRd3Y+NpGEX1gnNLIdlWGkL7EqK5WKzyYPJ
ZS0dYFkYmckjkeAahYUto3ZaJlbbNks7c8ZvXQ8d+ZIzmQN7U5HLpZcR1BirvbFq1cZm55ZEz06T
Ua7jZNy2sdmvh9AgYnZmkPVl5FzVkylD7PRpuNTHrrxK7bzZjyXxJPAktCuFkPFVIcCeBybA6dl4
aP8YKk8j4Y69HzOVCcDVWOYRVh2stxqeG5KITfim47la9KpT7enYDW4FDYVQXnfFhSD+IhdRUV2a
aR2Vu6mINWj7RjyGWOXc2G4Wfd6aZyDXCi1eRAX9HLLfNNMwl8QpxMZVD6c6wo4jnJu8KvACOYr0
Ksi9wqG9WLbqEuskrfNGjUhsMaScHXBkkJT7BKKOd2ZXIWTZ2hlBm2QOEIoM+5RyJvi2tH7gyvLY
Km58JoouOthBMTzpNIfQEbYD1sWqyMedDCFi4MPTaWwqma3SusHHjhiOXB02pIQqaP6AMb3bqqS4
r4swji+ZF2qTH8E/Jl+8CaBZlIHrBHDdx7hbItPrB78KKiHOJmD79VJXTMMvI+7mksaf0Hy1UJi/
JUrhhZcwKuaIIZgezjlW7eGYtRY+rNTpl1FI95knzsSYmzhghDPFiY9KWWZ42YKAIINZrNIs88wd
HvS4LYEyIPnYm2p7Pckuwc7eK38pk1fwTink1fmulYx8f0ujndY0tfNuHfZj+SADkkEX7tjz+QbL
U27MoGrgHqtmAiaWPUu3ZSUab8ya5Jwd26uu9mP4gzYhGZE+7JwkMHZGWTXP6Oe/Wtglz4zYaqcb
keLK3g4pLtNdE4xy6VaKdjBa8n2mINGvSFnhfQxML4EU9DIZ6elCg/FINpM03H2CUSDFdqxIeSY1
KijHYDy15EjpxnUDCElaGCh+zL0qgZxMyVInauYKhZgq1kZPvoHtJfoB0Ju3MtxE8VZKTBmyJAZV
u60mM16qRqZzn1MzTL43tZM8AU5UvhpNJr61lE7NqilNk3fNlJgcE2Jocs1Wul0DzMWHWo670o7a
sDnwPzARNNC4yRZw3cmyWWAryGH6t4qF+WyEFwmfOxkzUxAnjFxVb20VmL3dhMYc3SWw0jQGc4wu
H/Cml1bem+dlgeEUu1eQ3Wqk7NyJYbo3eYSx57eoYkH4qvrWdgfnyrZibRl2wbjs9KjeMU8mfKCY
On2VKRZugFIO8roIWvMI5rwXi7xxcu18aEqwC91kJxu3Lo2HupMPjMZwhXZIfrUlVWPm+nCTunbR
i0T25znZ88dp1Npr8qMhUwFfl+EVae0BuVbYTccJ3A2oJ8dKfBO3Y7CvW1aNI6Ed2q/t5f92WJ/V
U8hIGTz+5x3WOebsp7+inlSHrv2trPr1l/+A8jwQwC4poAjLDEZAr0F5xheLjQ46BdfCnWcZ1G//
lFX6FxqzbLL5M9QK9Pv/TcrTvqCgoP3PTNye/Ut/xBR+2z2YZazoRjSLg73J2PSMEa9zpVRbN86e
ozKkGeaWwSJ2KXpeXZ3LX4Xa/8ESeUm/vWv/3/9970g60gtUKhSXb+aKWYHMfpIaR9JhYlBXPVZF
KRdElPefzKDfOxLHQA+DSgH/0/zfv5ovhZ0SkAdKfFY3pD28cvWiFTmbuXq6++NTwlWCGWhu8ahv
BhaCbodXNhM5XW36nGbpc6DEzwn/+t8cxqKdTV2OQOGkmUYVhHrfktWW6au38ty6XsyRyH4q4//i
0vGs0tdB18xu/lRuwTY0N+FVVFAN8+ZMEqAGe0t3z5oi+eSk7N+reZ5p5r1oEZiaGcjGTudmFHGu
0nlDtY0GggzsfrweQ3kH6uSOT7q7/PgK8ra83jr8OpiBmBABPFsca/4xr54IclBK3s2y2np1C/gd
YMo2ITpjUSrxE9mKxA3BYlqAuP5z3QVn+WLhemlMn946uyl7PaN221Z1XN70+KUXlqekdziPjE/e
r7nP92p79OscmXCzKtDl563+/RynPulHbAUVGmAwi8SWjStYz8HNx1fynXcLj9+/jzJ3oF9dSZcO
CXTrjKN4EqpWI+9EPhT7ovnvLt2rI5089QO50KUoOFKU9ePSlsnTRL4hFeinr5f69qTQELouTwbk
d9wgJ49HGeSWm5dVTldTL5eVynaQiNJOXk5mPq48WhlLzWso1jEDUKHKcplkBrVObRZ7USOm9IcS
X7WLntRvygI7fBTnROBRr83w0HXvpM8jTr9dSBF+XjlkzhGD1toLiOP1oqz4n4xRkK/UFHh0zxdj
68g6vxobT79PHb3cWUESPFLUjsshl9Y2cIAQliMRDEPC85w6Eh5hC+I3X5AxBye8Ds1d1yEF7tOs
WNFsL24A8Jh7KCHDX3XAKq91Nr8dlMnVmJjlgaw7kfiR40blajQz9XsC/giBI79HoQ38lAecdCq6
al16YXUR6lO57PDWME4zAlpKGlHluK+NjgwoAEnrWsVsmtSkLChNpfi5ytlNOQsXGYed73SF7gcO
iwsbLcg14CogI0ltzZCuJF0MYcrezEW8QUBXHjSVrCk3hw7keqShOhnz9TCacfehljyGbpnd2QPo
8bo1qm+1nev3AefOTh+E0rcqN/uJ3yQCdPdO5XW+YYy869I2wZQpZpPdtQN8OMIx8itA9N1jwKWB
i1NXF3afPKsa97SHD3EPlf5ZtkNw09lTuaOByK9v2/IwspFJgXfjmebdZksJAtCW1/jwzB0reucT
/xpvRJgZC8oAmM0AvArCKLArLsw+jI+hUXmk8YTFsw179EjkIxexz5Bo6MrguouXxz5rITKCAHTP
CJwsVmnMRUALBE7SjEY/r6vw1oWMP7uo4/TRA95E+tRA3p0VJTmYCOKkIXc1draJC12tzrVeVN7S
JjbgIQoqSnZdE62Lu4uYz4VNB+UMu/t07wJGuJVFmj/rDlmdnOO4ggfDdld1661J2s9didn51gAh
m/gwGiCsN6aF6R/9vACtI3PvrEHGjVJF5xZ0gUwJiwR3z+49TBU0krZ319YNr51JVo0vTD5xE1vj
TWdUM78EkkZ0h544FIi3iuTJY6C6JlRDnOPf08JF7BH114pAXg8QsB+mZko3GD47BFdKo8frBIf3
BNvbxX3RtOHQL4hf0r4j329/6BPvFvXzqC2zwWq/CtLuv4UJWS/OmLGGypIf2/SKsSd8PR4hZpHn
qKXcCYte6GMd0jSlv1GsGtnqPgFcz7obeWeBRiIuP4SEKMA3S2Vs62EZ5XZElAKe9j7MZlARd6g3
+PThTc38yG2IQiE5+CYRDfSiqJLRz6LyrG2R2kRr2RGZVqbWP1TtKDYosUB+eT0PwkTSIGiQmFgp
tEK1Ah2p1bIN4LGfXd84y6iVNwSKbrtSfO+jMd7nha2v+oA8Mj6FzlXU81JqBT9L1TJxLrrGW4Up
7zkS2oBkCCe9d4noOcDGWNNNyPxwklXn50PapqC2EuDjXTaDyBvUcFFWjcuiT7wLg6JyXSu89Wmf
jUtBaPLCaAHSTg2rG7lrYqPN393K5Lz1PHmKaSFcuOhnnzIJ1s4QncaofNBuEzMw9rLnicIjGTz2
XoCwNhvLpUDAt2L7y2uUu7WH5nx2nysNgVphy5oTQcG90uymXphq9mRZLJRNw/oBwM+5mmKZgohp
xmXgkGm7sIzevYJP1pxptBih2s+VVu81NXvvvF8mJJj77OjKpT1waPZzzTYGuTLPAYa/IhRSwM0L
KEktXCcsXZDXswucfeU6GoB7Rm1eXbT1XFeXennItIqHaaijnjgfzUS2xdWJA49kaLvXVi+rLmnH
37rU1X6qA6uVmJ8RS520Yxp08TGxZLgWI40RZ6CSIECjs4DmWusWWCMJB43uW8bEitjRjRCTXX6N
JVdocoJiKVWnYc8IrbXnDieLTG0aLCl2cSuqMCApoShIiu/JBuhZe5SQ1WPweOlpmHHNvbJfG0S7
LsJCxEcj0NXvntZ3B6EQt5uWPX24Ntuy5xabJEJTkXuhct418YURG+JBSZL2YpRRd04ewD3kt+He
TUd36Y449sxJs7YTeemrIqrzCwgYwWWWfnNqSGKxET2X4Wy37+KvvM93jVDJHsRkRasuJ3BSNdAo
ji3RiiV50Czu3xWrJDjY4aM3D+B3ShyRZV2w8tIf9e7U3NXI79GI1pq4pdWvRRaYI1oF7sGavRcZ
jzZIZL7bhc+URPZbxBlmsykib6FrUTUsutZLSFnMMhazhE1ezSOSeLmvhWq6K4ZaJXWwcmbRJxQL
kozrqVlklcH82QjrjgCFYKhndKb+tc31fD/UBvMlp1MrQjj6em9kLV1HDXFItgxqieHhMA46kWF8
fOjdnds5MQvXtT7Q0SPYCyqeGQt6IUPiGZD5YLkKd28KsqIWgd0bjuFTizOJX0y4rJ/bMYloeog0
/1lZ6MW1OHR20nUqOnEj3EeqG0slQlqyro/uPOeFsNp1lwVpBIsmMeEX+q0bkm9RRY25hCGtiZy1
p310UzXtaIVkN0NiSDBjmh1SIYzkyywYmIl9kSXpkhy176bbk/mbJLDTjXxhWszGdZv3i4VDXFlW
osz51Arxvk4OScLUxw3vqc4YLwHb2mdut9VrHDuyDp7SyEphiesp1FjUNqBGyVwjl+vY843WFjKE
DF6Yeq/4xBhPR17X8K8wc7DHpFqrLDKHmLckU5RdLJmbrp0wZ30zbZZvM6Q6YbdE/3swUUwtK054
mzIGz313tMTm4wL77Yjd49vpUsJ7WDANvJi/V9jtBHu5b9VsW/MBpQ87iHMc/uTluQ11An33+Dii
hSN/cqKuSD3I5Lzw1gG1QRjDaPtso/ZGyDL/HjoEGHuwa74x/TkhfGOyBLJtk2tQtAl0T1lTByd+
KrL+Ohj5zH18Bd7sDBG+4aLgSBr1ONKGkwtgCisPhyojDZIirAAFzAeKz3HBZOWgmKD+Pj7eW93h
fEDHmkVLTJ/fuCgKwkFS005nPy8E5pn0Vy7jlm7hMmnypw50xColnP3CZnBz+fLZGYCg2huasto6
0siqB19vEblRi40EIfzJxu6tmIbfh25/nn7h436zKa9wi4MZ6tNtxAx834s2fy4NYGqLgbQhQltJ
0MYaQSwewo9E647CptbUUn5xpVFox5wEpUyxd3UCkEadnScznYIA3LG3DiZQx7OCqfZZarce2cZ1
XC26PrC24eyjNoCMlyvTyYMbpvbmk2GjyFmQCSM2rqI5V2Og8QGm6Yz2PY6Tx5evYlHA3qGhn+qf
qarewmbma0FFiYPOtjxc5r8/HGEP0IyvV7rtEPZDemvLBfmtoT8Y5kNNBCYG6Qp0VxLpa4uMPx+P
/Z+6E4HdoCbEJMot4TE9+QVo4wcbsV689dhvbywlLA+VOXy2DLzpWHAUGhUY2uFUIB0/2ZL2cS8C
uyjjrW1SPNsYFXGj2qQ86x77DDuF1zombB6I8hIPH78P+twp+K2T4FGiGHP/B2PRW+DHqKUmlqYB
uW07hME2M0vvTGGg+kiznBjOkoi/C49R111hjnepN9Zk8lrDqhsFbP6uLKJ4Xm+bblGTZmSswq6i
nDRT5Blt6J0lZdH+qIM5WFUJcCr9av79r1/9Sb+azqDO0v2f+9X3jBXjInzdqf77b/4RAKgof/jm
ODar7yz0oePyL1EQmS4WGmFjdlsaryNdLDRBPC10uV5G/AYP8j/zf3We/9PyVtHB0a3mS/cH8/+T
9haUMIsZHJwprG5oWV8WyVeNp6AftNgK6uHY5z/ClhSN7Purq/FOf/rkO/fmACdvXCPBuFSSA7hE
0uHgXPTeUyyOMYLS/MfHh3rxtLx6w1R6ny7t/llGB28M5/7vqxiDHQ0NpqmdJ1ZGgETF6BlYmj0S
eaCntfXYJjJ0/0K343bqRq30VmH3nlljXOyRYtVh/gOllOuEF2FvRrT3N0FDysMIsRBZserG+Vnf
MBIzD6qN6jejTg0a9EF8vGl7lMHtWHfrRI+tPTYPDCB1yT5uTIIa3xmBpuR+G43VLXRhK5ipBkHe
L3TXHLbkDdiUUDRgzwvhUKiViFwXEOx1AKK9vm/Y2XzlW9CTF1v3jj9ROA9rOjmZkR+cDji1BUL+
6ALxGx6VEs0TMqIcYnanNz6faERRpuKw3Uw6L1JuBjJfzWIFdDfwlMrv0gQ++sbJmvhv9/L/Vo1P
Vg32pzPL8D+vGufxXxhWn37XDf36o7+XDVf/gr6XSg3tHxJiDMj/WjY89QsMM3Q2POVoklEX/XvA
5X7B0InM0EacDp5j/sD9s25oX0ikADMxDzz41LLa/MG6cWqPph8OtZE1ixkDlsRfyUSvFo5aKiCZ
s1Y7FJUpGKkLHji5bSzaiwT1FvhoymiEV5ykmjKwUQZqQRAzSYPYACrriViQQteWvKXzpspK7Ame
DJwUMzmEes0c2gsKvsh10aI9enWl31mR5hXn1SqhU1UzvZpF+5Qb2ItOViS3Rf+HP6M5wEWT11pU
KL7F5u5sFI56hC5NP+3jA1LOvzkkaJu50mcaaHM351X41cVSeFErpS/Dg217Z0QnQ23PBBXpBsNl
WKukISmI+hq1+ubh+K2l35vCMbeeTbmytsJZgRA48RwAIQDyLNAr0n3VO/SZbhE7xqosCMSGE6Dd
IgjoJiQQRXkADwsoiE4wlaWWBihx6qbOJ98CgocyaSi41oot5HU2J3iiobGeyKMo20VSz1GYHk3M
cNU4wdyqsAB1LoigoJdpc0fYkndt36+x7oznox3rt41m8BAMBgV7Y7CBGjFRQynqSFpoXLqfvhOi
rFlhFRnCFa1gealGZgYELAr1W00jHGkROyQdLqA819+UiIyX0B74GZIIJEl8kF5908WAStUmST66
kFHOLyKJ0tixVYrk16aesdy06nTtVk8irUWdzhzziLjNUdbk1NvVg06qYLTvmpbnj4/dRBMewu71
1BT6LfAyXd5XriaVR0PvuHK/VArIkZCNNJXLvlRAhpsgQSscOqsEv7bqScBakYlC3S+nWhXos5Ik
ugyExhyiJAkCvcZgcP4g16ynhMLvrh/plIi+4c+9QaMNU8f2FS46/q/VtuYixaPJXbBNBuQP0cCG
aWtOxI6vuI5G71vxnPocKxndT2l19XQzTkR5+mKm5h1w0WTRfppviTNfHHIeU+4f+OuDV6MrXcZZ
p8xfEDGcRyFRBIqrRiQ6SV5efA1Qymvij8B1NCMvYebRll00uNOdZSn0bGUGTrjMrFojGmCQ463d
6d2RmpWOTp4QyECYS18+hUlnnY9jaN8pwtGOxA9ml6RshE86LdUt4ybT9WO9cJ4KpK/3laEmcq1N
PLLRQMS3QCnn+lEydwJIrCScQ5e2JVcwdz3iI+u2u9LjSUE/JhweG9EQkIpjN7ebC7WTFrYMK1QK
bER9bWhQ+k2XeDN6jaai/8Wch3uH9M0cnsdk7Ktv/Ns8ea5mhUmcqzRGbawMfhnyjLR8tHuffpt2
O+rznc9SpSZXNxi4t+kwZQxfSOT6xpXh5SLbnJcyrcohWLeqUrUPbWDJa3oAvAgKijG5jfUK2VEK
Evxg6ROzlEC2dAlFwqQjCXR5yciz3vZg9OWZQeAUKr2y5yi01pMJ4AjxvCspCbL1yekjdLsnQ+SA
ak5vbtNpUpQ7Ms2m+oyvvtJcjtLjl2Q0NYavSLNG72tsqnl6HYik2cpcQdQcCMPYTYS/i8U05lxL
OlGzuFId2Kx6XsiFYHLdkEfrZpK9BtzufVXjBvZfHuQURbZcE3XDe2yL+aXoGpP/FzkYrKGFWeq3
ca9oJK5rbmQ/yMzt9Ysk8Fgo3FBLy78cY9COke2y5cRmxDGVNEwkeSphkzw2WjOE1YJgke6HQcWW
3jesEBrJaMFkNRdlXhS2y45ICbyVk5G+stKJPcaFz+O0b2uHe95ljXZMusmQ924f1OlPyyl0nc71
WIdEo6hC1y9yvj9TjfqUrIVdUOguiURlaavqLtINOosI9JkKKljfH2M54YGPQ/dY4FB5sEQfzLEt
Nw4MhcHX8rL/OpajsiKPKCKKnPBQow+jnZF5wZJxXow0O8acphnaSLyek1tb+sX2bDlPyKhn+EaD
ao3a2y6Q5lVjULDIlLuqctW71qp038jVR4UG8aIroAumY0GNGA3S3ZJxEH7P2sD5KUPYxkSjFxcw
vc/6oanHVZo18gpKbvhoGaJY5XyklmwWjWtG9cWjZkb5Wi8QlANfyuFZd05z6YUEyzhVSk+DYLbs
PK7C7KuetM7CU9tuPSkdjUMh8fKTxEI2xVBdiGzKzyz6oqt+cLIrlvXqMfH66EaY2eXgqDLZNKip
1vUIGF1lt7oRcRnfhK2dfQWU0obrpiuKM1BQTI3SetpnipeuYY/GCwF1jlQWh54vYWLlLR+d6qGw
8ipaJlNbrN1YLe8j254vLWB04iKtvvBtpyer2ZZkbtO/JRfEaZ/jxmmWWW+aW33m6BBFpx8JKXHM
ZaRaBdEOI+XAsm10wRgnLzduVo/zbNwod3N6yjq0tKskKKuNihh/Cei9ekjShp61pKjfFXRtxGrM
nf5Yd2Zw41WRvVHaKYW6j0MSbOPk4r+y7aMSdfWBBXvcYjwed4OieZgI02E1tg2hJbrZ+3U/JluS
cO1bEYvph6pmycFzvenQFA35xR9XKCebNEoi5OT846UzyF70pPlSlzkCw6wiVaqraMIi2fPVweAj
ZCoMkhJVlIeAt3z78VFP9p4vR53dVXCiII/DN/q9KiK8N3KiwfL2dcYqGsMJwWfR6dQYHx/nRIfw
chxgQ9CoqPZmrdTvxxFRafeth5rPZLrGmqo2rNmFrL5ZMmDB+PODzUIRLifkGCQ/vx9M4x1WQorA
vZsx6yrLyNy9qIqUGOfMx4d6W8jSWcXaQy2u4ks8ld/UoedUJH4RdWCP2rHoKb0tzMfMD7ry0M7u
2D8+nsY+ROMxgaCOV+Dk1NyS1zbLrf0ko+Du1yeoAGoe+4iqqUbaGIDzJ5dzvly/F+uc3GykBkzP
zTst1sc8NDuv6cx9g9ZYLICJU/ywoPIFLiSzGIYJ/JWv5IJ/rzIJk3/8kCIfsLjOKpZxTBInJ10W
Zq3KLLX3fR/P2GjF2L2IeT++tG9fBY6Cp9EDzIab57Q5nwX6UARxa+9D0pu3NCTijeN+6iF+7yhs
KF3YmjRB33R57c7Qa0vhXF70WnbM3BkW3H/xmJBbjN0MW4vLdvPkiqVkxsfEOFl7PWhiQtxQ9ROV
OqDkQQimHbtKiumTLd3b9Ys1nTWM04L8w2F/fzLJRg/GIbPNPV0Y+0HrMYdMqqAU6SFVrAp3VHVi
AycekY9v29uVBYMoQjsgogC43rwRcAdjdcKetU9nX1xQsk52NjK7KUFF/vGh3jlFHg4EkdTgtARP
F0sHaDmHyvW9bCIU2blWHqYWXUVmzmOzeQcn56fm44O+d36wIVzksNY77FKhxoWBh0HbZ3iAtsVs
FcxUF9+cOm9+Pj7WS+/991fdozth0YZ0sPG9fdNmsYbKeoLGo/XcRaLlFrQhR82uKzE1xzJB8cdI
hDJZDtR1KAbG9ihqIYM1owuTzUWJzCHUsS9GrUHVORWohtzUrj7D5L1deHFQGBi6WJHQCusnH5Qi
toZ4VAKe8JzBlx8HcfUtkQrfSwiHPGqJR1n/ydV5++7OiEPqSgYYqGNPxXRhRr8k4Bu3V1yFWle6
BvsHogC6H26j8cmMqmB+3pNYO9Z9Vn8TwkIDb8SevK5bvc6ICeqnek2VFG+6Ucui5cc/8L1rMuut
Ubca3LuX6cerFodat9Ek/j97Z7Zct5Ft21+5PwAHEon2Fdg9e4qiSL0gqA59k4keX38GKPseWz5h
R71XhMuhCovcG0Aim7XmHNPnra9Wn0236eSfRYLEB8ptnYV07f+tjPO3senSMOJtoJTDEIVA+9d3
XmXdtuknPm20YxK/zJzO3btblZWd0/g/X93/9WHUjSgWQ05lOfjlw9CABYDZSF+ccRjc5zWZhmbn
c8pxzJZT0j9/2N8eNVeGKdAWJqgBpjPrr1dWFYZou9hcCM90OFgmWc/I4kXklPjPH/QrnRUBPdPl
tnlABc2S/uvOiHjQbHZbb2IHodPu3uQMN0SG3/Xwm8DgdFdtjjdibyc2AjncsASltASL0oHalsFG
YQPOCuoExsRhCZXC2r6uHsIX03ApZVH1kgcTyjHHc1VwOH7P9O3rJmiqf5k8/v58NgYoTQzWNSTj
v26FMsIKW6/quou1InyZaDVfVWh9jolJTv0/37S/DXRwo4wB+jJUeTFh/jIU+sS0+nFO9UVjQjj7
Vs71g84L9gB2m6staPbf6oe/7IFsljUE1hv0wBfYFn59SvVaSaG0Y19cUJTfwUGOF23HwfN7QcT1
Oqo6ai2dj808W/+yAFi/DhF7k3Yj8ZZ88tYqd+RfB6NdooxCoJdfhKCStO7M3MdLeFxIJZFWBL3H
/+KKorB3Y4NK5TZI0HCRvJhkJ6tfkICRT7U8mkNFFXEttnqNIouAg8Wg+fPqMY505Xb5ceD333v9
YtT8JmK2TwFCRvQtBaHMD07eIU7ahheB9+welp6WyGXUpC+HltsBjJtmSmNdjOrkqqBwhPBLjckG
qUC7ckNeVaF3piiqh4lqw612e+M4E/J8D0HaWI8k/aFKGft6heGnLJNYvNwk4M5zBmLPbd1e47Hy
BBrZFt5+A4eFA/SaXUhkE5E9lg4h3INIFblegyL/g9q3OU7Nm1zzzYtBXjjFo6EVpfg2aeKNr3Mj
530J5nYrhi5Jkd6Py8yfPUMhgnUJ4YQroon4PEG35VRUq5X/uirv983nWMRUXgKaXFaoWt61tKaN
9YNqeTZFhUg2QTzezqA4J74xP7Z489J75I0lUXuJGvuHDtVgtUOHyNvdiKotHpvVZL3QQy/UAR3J
/FiAUL9OXLcpHr1WdN+IJuYqJmRq63fp1hi8tBJbKWoiMS6czYwf5NKdN2fi635osUMg8LBy+3rk
bo5UNAZqcxiEi/mAxYyPpw5C5apfUwrhfrW4co/qmd+IwSxGSjrJ+qzmfDA+zARMr5EqVlatwERv
pMjmlp11V0+j0z+KjHjKXcFwSe85r5LlKhZvaiN0x/Z5HHVHhOzQj0a0tnVLXKO1EQbXhBFU1yMH
CcubMu/aHmMxndPZgKbTzwIdXqNLalp4Ybv1ONNWtEJEHVQZkQ3N+knUji6P5M0zwEDQEHVnZJq1
4X0fQM2e0bcmLqWG1KV3fxGuJ5crcoJm8nMI1px/BP0a3/vriB7+vQTnlANfRm7uPju3nLcsTtN4
3w0dbo6fr5W7aX2JMZbnyZO5/1aDQyXW0wGDLmaRop1gVVSAXVBkRdp1GEXKdzeVbOlwX61uq5nL
vBu+YGmYxsM74eFna4bgkLfYkdtGIrHZ2/mNhzxd5FslVlOeD1uQqKeZEO8VagHLn+cOFBlTalfe
tUOw+BoWZjbnhwadWneFQJHXtGoNOg3lYnNj7Xi05SGnz5k9dLXiiwiT2smhLa2OGEGh5s/D7Elj
pNDjFMWj38A+vnHmUjy5eV7b0UAG8PLdN+hk7HGZWPbDIlqqwOnC3pgsEDF5FesxbQCc4inlCsaK
TTcHPbndS+8TG/OCTCpH900rwzIbW5zfcYzaK2IKd/JLqTuq9UtJUfJABW31KUkgk71UpklYJ2G+
c+9TIFvxEk4/V/z/9kn/tU/KqvKn5fdvvJWbrOu2fyBH/llhASR3+7k/WqU0PU02gpuWa3Pc/blV
StPz3QJosWP43QQo+ePvPVFp/kYvlHpGYFFGcT3H/096oq7/y96AHQhWBLi6bKokap9fd26Zlymn
gJ99xl+63ngJGfaG1fEyrhXHbKdPTXCcDvJ6unSbeFMtpDyP+LepATfLxzXeZOP0HtAKNAXM4TAQ
C9NZsfUGdGYXO9zvbLHaQq9W2OXZsF7FmbcM+7prrb2k9XcTeIl52gwTMXFr4Dlv8biP373cZ31U
RA4ddCoDenxsDB9pCHmRzmNwstPENOTxfVuZLkePPfWlcWbee7ee62u+JgRG8mLaN3Jv1gN1qQJF
OhPRQplShG5qG7ixyqVNBv1BIHQ2Lv6cTiJcDGo730bM4O5hCjzDejbHOMn21ZDMOg+xwzivSC1Q
KtMMC3C6N71kyQ8nvBfTvbI8CGJe4k/J7RoYqX9oYK8nj2SSuewsi0rZQGkrlKVWN/bmzkjpiZ+F
vf3NhLhw72XWBSHyrto4MEaRAZNbUli1sehoZInJX6WP9cAVxHSElRtjsqTnnHyp1iW5G72l2Tfm
WpK76i2qDUWi/Jd1mHtjX4tp3rPQecfBXXc9/29b8/VXJ1fjrYcmpIsKM5Gnkp0Vsnj8TxN56y9g
pCnilsdKV+YNxzYWkODQ6tHPAei56kpX00HZqr1HFGIxYFrPRDVIJraxBPHDSHD7x6J1ihczhY/r
lXUaSRpuEdwN57tRz/kje3cMQ8GsSBQ2ggPYgoxY1kC+Qmwowom5cZd5uj5nQd1f7BhxphDlY4p0
+GGcKcBTYSPdBZX10RCTe4Eoc56D5cmrNUhqIwi6L04j4scK5v5uljI7FxDJ9ubUI0QhJ3ff0U6L
aMSWH5vRrUNliPSYzE3w1U0KVYY61vn9SBPvLRkRZwKdXMzbYPHXNEQyY1ygifJTi1mbD7prl+Ok
cJdKq3zKjdZ6dd2kTSLLLr5maBmfXZ+Xiu6qfYCAZ5+Tohpxo87VWcvpewxE8G3Fk7IPWuJPwzFN
+je9dnswFkSzpZMdFu10Ndqpc1eirj/IcUUt7SLPPGmWwDNtP/cmbjwisq3BvxVePbGbnfpzkBfl
GY1eQJe+6Z46+vp3cnKaUyEreTXRur6lXwYGKWkdkLipuMUUlL+oOs1feaLlcZ4HeTU0a3ka6rq9
LaA3fm3xCmyB3ol3ybRc75XTj9dVT1mHvpgYw7j1vccl71niDEMyrcg5uyGIUD4Eq+miWeWVOJWz
jo2w9bPsUruJvBv8obsetcw+sXmbRxLmJ/OmLcbspk8L9TSgtv6QZW57oTdb7405C15hfebYANz+
ioxTqHDz4OVE0XqrdRBVWt1TKY3P8B+nI/S4hNNA4B+0Gp0fzoirg6PM8mnOLWI6AiLWi7Y69058
Q8Oz3mGrMsMpoJEr6uRsBe3V4pjkiwYybAt7+DbUE5uTgnwKkzN2SD479kDRjUed1d7BSsnUXmdX
fWljZ7gy1ZQdShv1vFvb00PeOArNpr+cGj3IB4qBy8uA0eoruoXxgRsS383sPz+t3iI2L1S14z3p
d00156cJzcmxtXMXF93QFB9hGJecCARvi7HBe72i/SYNtz+ufjV3hFiZcj+7sx2qSvf3nqAuE43s
XqPcgjjld471Y7XSwAhNVBoMZYT3JDs8tXMx3uBGvG/HPri1Git5gQ5bHlcnUIdZLmx8zCUzb9ys
MG+CvghgZVTWwzKPAwsFGSnXTbM5kMr5rlRDW4JrYKwMQ4JJwA7Y3cVTP58zNv+XtsnrHT0IPGOD
rG8G1YcI0ZlqMNOg+GCrYylbfHAXSFERxAiitZW7fKXjTo70RI5uFg5dnp86HFZfChfeHzu1C2sJ
JU7VWJ9zOg2o3xxqSnBmnoTOu8cEasItJz76ggOH0RD2n/rY1UNwOzveejNiHXprm8FkRRPTY5k1
Kgl5e7zrepqWb4vRENXJ0QRjVu1MF9Rr4zHuxHiLc0peLPJ96fIp9TxhOLqfnSXeLTYbTAk554GV
rX11g6H54ve192PhiFGGbt8hrwiSb1Mx53u60qRLYL+asIBcLeRX7xBY9pHR8D2jwOiMM+K5fCLN
txzfWlwsJXoK1CyRu0Id20JgnqGv9/vGoyMLlTSLI8fNix9kyasDXFP1yU9q193bTVJ9kUniH2s1
xzeDiP2r0SfSupxXfU4DH3lzgZ1msVjfwtLuy9veNvEp+lV3UwBs2Q/kDhBtY2Dm6dndApd2bqfS
Q1gy1sMn6KCcV1pAqlFnG7MfdnIaHtqk869XI1i+m3Ioh83CxnKNCTa5KqfeeEpTx31FcM7UU5Cz
EzYdyWHbpN3iWlljINmm39x5RS1vAQATaUZI5q7wy0WEeez4R69v3sfElGF2CQzUP4KQC6wz/ltB
UfpgZvKNvldzYyS188FPko7N/Syvpz6wmQYXC4zcakZJXN9sD5B+nxTHtR8wANXZLsiVdYNrKj8n
FvprndbNfUOU7EfP78f97BnlQanGORpuXiNL4JhIBcKiSZyRgNbIFgGQ2T14TmJ/7VNd9qHo23U3
TGPwQTh5e6ipfx5MTjFP+H1TO6qM1r4vYhXj9Rjn4KFMau9IsaiJJlNe+7GeeOyVbd4oU9z0tjtf
gt4CGZQZ6jveMqvHVzMFp7hX3gklV0uQV7dEdbx09y2IKdJhWnVCKW+dZiDfEaw4I5qmNViPsdDe
J/YC1tMsgxyvDWiLH+QBD69V4zuHuGhfHFV6eyMPHqSlu5zrM3v2HfiI8eRMGZG6fY4VqdXG2a2t
DlmV7eqYRVutX7NWVyAMsni6WMO8cxqWN+D6CUPT7g5VXjj3MXvTgyCP4WpwCzs/TL728p0kJCyP
oF4NtzIB+YNv9BmmZHWHEgdKUrya9pH1rj6MuCUwvRrLwciEd7Ka0r/zhMdp2vSyVzZobkeX22cD
ssSnoc3jKEFIb4We0KI4O2UiIkY2coCmHdNI23Pu0I1t2L6OHToFo5geXa2Jq1/ldHbNBRVDoSbe
E8qTDI7A+8bGN90jereOhcm0QtuQzTRYvrkOe8ucPoxmmXw0i6b8aFvsAUlnX+0IfbO6a4s+uFoL
l91K4sRnkFADFg/kh6jvGlYwPFvxGXuAXneIKPILUtlAoTcQ2cAWM2hOlYLd9F3itO4C1BfU0H0Q
qcq/jken2HE21CS1p+oBkZy8sW293AZKi11QvBPA1HxJ62ndJ2z8X1bXv8pt9ylx8ZgNVnZLR0Fw
lfalKjzxOaP0GGoMcJGKXWpKXkVPax2t80I2WDhOqdypwej2rVzfdLp8wZ/x4LeAuYN0dCEXijTs
VGZGTV9PRxN0a1RgI5w5Ilxlpaj2JdkNPBZ5GHAgRUEXDDtZsrkxyuxutDN5AwPyVXTQt+aRSPqk
KErAhL4GglhyY6opCMsKcx+y9jakTlBfklTJQz34hzSpl4ufjXfpYlvPUiNUiSBZVZHpQo9DG29F
qzGjoSvgSa3NAiuIPFDPx92zZrl8XSiiHvNshc2FVzmIHe8OSlsRtW5NlYXh92YA1Ea1Fz+hQHRP
LS7ji2OBZEqrMtuNyWRHq69Z5roUmlvrIbjo+jWinu6AMRqmECd8clujnjsERb7cOSYXB6p/n619
xTmh1X1ERfzfcvl+LeEi1LVg8sPjQDELwHY7OP6pO5LG9lJmg5+dczIs2MLNXnzRq88s7QwFWGWz
Vl9BJvs1S7ZZ/Etr5pfi+KYStkCPEpCJOh4MyS8fvma1dpe1zc5ibvTXNSeNoc3KFFNpUDz+6XT+
f2hrf2ldbB9Fogz/206/f5ckZCrLXaSZfFRrqXrPO7KgBFuS5vs/f87f7HzbB1GC3xjISKHdX5H9
RbMsNpyx5Dy08XKgdWif3QG8Zlln/b3SBRWqMUjNjIdevbWb245ZJUnvSD3bDtdxyrf756/090dM
Q3CLX4ARzZn2V778YPbgrzllULOs1xtkc8tR5puC1S4DKvRmkuqvGK55zkL/nrz73/rRv9ePtpHx
Tzp7fKi0En4pHm0/9EfxCGRvgF4BfdD2jv6vyN75zYMx/lMo/0fpyDZ/wyhIIhU5fSiJsJr8bynJ
hdhLF5LICoEzB13Of1JKYqFnRvhTN5xmD2sXLxEqDaREmGP/OmNoYmTVoBK0vI4JfBE3tDv2oY1M
dAlb1x5fzaTykN46zWNGpujtCsM7VD4S1qgOhnwvvMz8kPfFuuy1NRd3KRssgEAG2sLA08c5yOQF
b78IsZG0auf4dJR5LwIb/CSSacgpTno1llNzbSbATcPGKq9x6Bb3XiP9Y2UG6TH2Yu9oF+xio6Qy
4l3HVHZcs1SfC6pLN0PHNn2FsWSgg6RjQxa0b115czN9LioXNB6TYBLJdMDUblj9aayb+JHQDxzB
mTHN58H8UhRr8+YVJbnIhYzZG85+z/JPL2Qa3fkA6Ne9m+LZp4viwvyMUliA580SfSq0ZXydWNh/
eG0GOAHS7hkgDTDX2YoV3qNW3GdpO8DDkPrRBvN2yQvPpG3CqgCtMbe+52ZjRrmD8rbFXg4OAEHz
bWLWyVXXrsZXTth48bC6U/hfVX1eMvUyUnh5zKdN5Jv648e07fsPQdDPVVgaq/6yqadftMHkFA2O
vYTUM/KBtNSAxr1fI62gQRZasHyJQgoKL6Jbp98UnaGBosf0iVne4ibX5Zcyg2oYrFl/EJzAvq7m
UF5npr4z1sS5FLpvLzpe16s2LiGgOl538Ga/s3bazRaYEstgaZ5nUrwEWQCHmbs08NtIWKCMJsur
RXgxwJ3K5ULnICdbIB6usYkZp9wx0yO+8PIJXVT6qegz1maqgsRTL3PT7CsOl2KHMsKEx2lt8bYZ
Y++stD3cDDap00T6mRIKkMDXkK6blCtZKJVNXZ2ycZFs5tCSTz+y3BrYbsybdKAuab+0eVrfZ6jA
Q1st3nWiobw66wKKQPvVTQuF59oypOAMWU22waZi8RYYnG3yDNTHcjkRJfYXNU82/EwEtpvZib+F
uHnLb6BTg9si2TV+DR6wcoKHJF7SaPKNfZtWY5Qu487Vzm1WBuPX2pPF2dwsEFNuGOlu7IblaNfp
fLWuvdvR4ejrj0GTxy9G5SbGJVaWyvcQDcU3NZndEKbmNDyO69TE+3EpxGtPqbaOkloND2Ko1WdN
Uy8K2km8FVrqkTNSvzx2aGr9ky0LjGPaZzeaWUsXBpWkDhH3KdbQIRbyWY4m3FmcFV8GSp51SCV0
SSJPU2pqk9r/nEMbvimceTGp6pGKtY5FY0RL7sVwAtJyLHccJZuDn9bVGy2s4CNF5y+GObU7t9US
uo27fHdavXDMgNRd72M/rl/yZOhEVOq893hYtX7tPYJ7wsXL27MfN/2uMkb22j218+vUmvtd2+sH
ap8BJZSM9xm6DZF3rOB7n/4qsAdqsOu45YbabQbtMhjAsfTqUjTCuzhmh3tBprnPfaBw0wwDM5qW
FLKNgPDDsbSzRwtuxrHJzGLeGUEf2xittflqkTKzBzSrwhFUzxIFdZXlnG3b8pwsUt0WdkwfF9w/
mHA/s7mxXpV/AsaillCJXpIUTYH+HCdz7Ue+MbWfKRAjl7URTJygUiTwTsylu7M7bXxtHA+WTCfy
kbPvYjC5rAAuGk52EGZseyTwMlWfYWRM31WZTq+LXYsbyeGt2uM+95dQOouOoyCWir10EAMStdoK
stBEThoAIysSZvshKbp2xzZuutIu8PEK4fTOrb2L3S49JJeaanOKqXNMAKjnBdNmI2x1nM3qiYP6
cOw0u/6MPQ2wYY02Gv39UkdBP7p7RI/rtxVtfLUfhat2jRwo8zbpiPPF9PO72YRrM1wRbO3ibrT1
1GafViMhZWjhQFCYL7BPOaWHqaYr0b8Mw9Lld/FMedIKcvdO5HgTVlHqR7cqzUdXeMk90+LMUaBY
z2zjnx27rh8VOpnHQXSxFZpZHj9PqEBfJD3eIaypx15SeufPPugdJinCRh59DPj3JnSke9xfFGaS
CqRyVtjIEqouasbV2ueOhlAqWO2iuVqy28EKhoPyPcU5uKuq2zww+bpuQS5YV6bcGBQHvOo0kEKh
O/ca64t7B6DWunGcOsYysfbxB9vX7jnPiukJRzn93XSM0+9yNZY7CEtDdewN1SAqWOLboGnbDytj
/Jxw4V/bTMEdWbRzxE03HOZYrZ85mM/wU5SxnhJRLofcXqxwFv2wVz2Jp0XvMB8NmVivSPDwzilo
f8BB+T22cOwKypJ3cVN2NpNsET9Oa3xu3Ny60XOTNBHxiBt7ZWjuExwpx+1+PulmFtdBvlIVxyV6
zJU2gGePo9xb1uQ8lMGafot7jDvZbMBx0GrGxOeY/XJZqKc+WIWejsESBOdRDN2zjpvqntr+eOJ9
wnqLFEcDF/aCikcEDpve92Lu+rxOQeXIQD1M0qxosOQyiPDKiH3qZOYpV6V9R/B8fLN6wXzuWBhp
QVvTbR34X80mC76KTlpN6HSOesmGMv1sAmo+d43RHlFKGT4nd6Yahl/KIm2X0ok2M/UhG/PinpTW
6XPredOuINTt1Woy/85aat68dJs0kVBb2XElDn7da21ZzYd6CV7wK+EZGVNi+/AGqGEDIftWSul3
Cl4zIy4+IBvq1L2raWiepIfbKlxdt3AwRgllXltun7GOBaI2Vbj0adZGLPzc+QbJ0getkh2J2P5y
kKnrHQCOe1GKwSWO8mR6WIXV5Fe9LrvqNPRG+uK00sneLJdXPMKaZDp7Pa06wZXkzmp1b4SAg9sf
mwSg2XBhyFq6uHhjTW3iTcXrK9ve+RNZA/XXfJyt56AfvCehkvaC+etJ1d6yr6Sqzp7qiLgdANB4
zZYysL4yAf6ws/Qt791Xb5iGL5gE2EHYmkTUzhlePVIkT67nl/dKlPvJhmfNw0FEATiUfkCvfsjV
GSnWtKqgwK6kj6djyKCgUAt4kM5ULNGA+VqFrQ6S5Ml3B72vSNd8SCmg4XyBklAZ4fuR4L+np387
PVEM+MdsAxQuffr/ojfdlFn99pcz1M8f/f0M5Tm/2TA1iK3dGJbbQer/H6N8+zdpCaSFUAYQh9ob
yOCPPrz7G4cbQVHCN6XFj/FTf/Tl5W/8VZzMoJMcE6ez/E8OU+Rj/fUwZcPztejIowu0oPFynvrr
Ycor4D7y9uQnynTIZkWwtS/XLkEaY40aSls/toDv8QCkmMCsBbJVbTHVUP5nvx1Zk4vcSq5zVewb
p0nUySgbQaxsi+/TDEno7r5VBINfLzF2DypMQNbgEJx7e0Dnslg4WssWseCYCQQ8E0CkMizKjSW4
Bv41RtvmFSo9VEVzRdwy5ughwgng/LVILfuN1qu4rWA0EqxaI8gKh8by26NVeqned+S48yPvuqki
z5Z7S/XB84BkHb9uu5kl+s6fH4mwIuolI7dFozw7x8UmkZPt7KFmsuqiodmvG/+CELH71vnYIMu6
QgX0bo6mXbcZAW0sufC6kBEUGy0ubANb04uwEuSeWNqeUGhgq920VU1jDCc5pvLjOvnzfS2RBHbS
RPXnVp24/envpiYTP/80WzLpoOPzgrzrmCDX7luuCZ/93UBIWN+rjBGch7PU/DV7RvleNY7ztiQb
U2dI+AKOmPi2U8mnmRJDcR6n1BwHCeI3dIOZq7Y3mapfgLIsc5NrhziF63GYTHnr2lmFi9JLb2XB
OYI6sAj1lM03eZyNkOFR0WGy5md+mk/cd9NQNVd0ZxjX3OGfD7QkrkXv2GkFz9awPeFxwZTNI+26
F+hbWDonSlVEFqCJq3Y0morswagsLqEBg8fqNqb82+9KpG5IwbjlHDD4jj8VaRP2VSciOjTZ+HMV
y2tbVKn5SbsdsqqyWo2GyvD6I40326g51sEzjIjHfu2cw0JXHeB7nMXPq9XlD6g72HuXszKiVlTW
U02K8eum1mDUVgz0YraH+ICWg9+0xhb/9lIQzHwTBlFvSqzm79Zsrx8ZDfQpeLKB7PGhv/uxETYj
DsSut9m5ko7BZwDr3cWjxauHLq//Rl2PvSidDdyfdPhJTghmHnCD05GlIkg6FrK8pZJc55TPoyIo
McEScMh4E7yW1w3ro01MMSBYIx9RUi6T5Htn64CmtKIq8CjNBFFiPVWMmJhtybd53qoGpB9h+Bq3
cbIEGMCG7RH5spfnyqGJ6IuOX9YrMztiJcNWauOoWMYxIGVItK+ajsbz+xDODKzISwGmtNle9nwb
pLGLlX6SA7fkXef8rhRn6UITnKKYO2z+NKQMATdyU6DJqC19BsxAA+SqZGVmBGyvBBDg7Mg5nZu3
0G3CasHEARdJvb4rq5WzRQC4A3BQmyMkxGOwumHbgQXEtw/6scSxT/uzQfe8Wn52LFNnGkPs0VyO
iR7yp6tdsRflfTBNBpgBDC7qipH7Qyy4eBqtnqtGDWqF1LskzkdARVNTBtercjfTwbvNq2kFlZGS
brEfDV6XSngnm+LW0N3CfIoPfWciFj+hQjSR6sBXcGBG7OSUGpqOTcH1StLdp8MKYTfdB7wUyCt0
tXmRJTNWZTVT+rh0c3tDkSTAFA+pVi68y+/gQb8uMENXUMIosNKtO7NjxanY01szzVg89cBKuYOV
PT+2DHTKKigeXgszVqdAdMmRQzMO+c1/DKGMs4if5nr90CEvt08zMLyzXLngmRCZFdkLe9xdaRni
KTbXtb0kjYeMQdYVVnuSnwDqmmAhB9vaQrQm9O9ltlkSMgxQe8JdGVMx+vuNN7ryWHUHJMFkl4nT
uhbiCacntnMHzcIOoqEk6hK5BG26rsc/uNkUJ9q9xKi4Stxmmxm9qgTfJ68AS+7HYBs5niib5WLn
ml9vJXH3LSmAjGWpw+im4f4EXix41jSZ8iub5MjTILbj0fuYty2bHzJ7rjmy6JRKnqaLZCUbEZhj
fuY6zW0ZGSeh+gewzMh3Cf1gftNdT6pHKrfxGCwoRwnJw6AvN5vVzykNAkVW7fAXMJTItdPDOfc7
9sUKCYbet8IQ97bL21WWRZBHw8TtlRjN39+4avTt56lGiRvNytHp4X1mxU+JWHhKffUsMlnXz1OC
VfmT845YKO1tlhIjDhc77Z23YHNg5gPIZ5EOFp7z+ht1muCs2y3owleQyMIFMRpNZZpmt9PqMJGV
7B+GyG/8Frxhin4q5WyQLiemH1lNO7jFbCFCIqEaAYpiDa6quuvpJHsxCTbs/YPyYc1LiodZ6fkR
zdLkmaUUTXzvVDyi2uStKYaZuZZ3Uu9SphiYvZNF5IRU2v3W1NVzkwh9CeJ5MAkH8qeZfYjUT5ZN
CTPYFqLOrcsncBrtFWuMfy+Iy4h5d0eJFEfCwBDQ6hwT5EM3lEk0+kn6MfOUg+ygjj8rYjUMq1HX
HXXxSPdeZHoomsDmVqIyplPfLzhWh/bKywNdxRuno4koYn6iQnVo204dDNcL7lt7DPPKe4wtQEyf
FrdsjQ1XgIbuTGmoYlbdILakiu5WUrYt8N+ULyhgrnXkdT3HBVfZeUT1tDoJjh5pmNmtHxl2IQ9F
bRHigVfgwFF+ujh5WhSR4U3LGFp1my6HxSVejZQbBNdR0g1UBcEoB6Aa7fXOn3vv0uUBy1w2q+3M
2vZUnsVHqhwIFOhD3mVr4V88K2b0CpAVbuo3+8TPW0qj7Yx7i/iaKz2P5o0HIQaqn+HMb9Da8o+L
V31E76zK61J19oMqQIEbPaDryF51cPBHOQIA1cEXiu0lx11a3yuDbK8cL9v5etGHhQLQyRzVuFvm
vtpXPkDiyLapzA8o8m98nZJYxP1yv6G8rg8rXD7W8cwE4zJ9JJW8PRTI945ePH2GzQwLJPe+JGpe
HlNnqXeiVNZBFh5wjt7RDx09J7Y/tbt35mr+SpbVk0GpDzlB1934Wbo+IHN0osYbqgPcAvsYB6N3
3QYZeXqqe1IE8FBac9kZ7btKNTfo1beEug0hM6XtPmHfcBkqLS4WFa+TEzTduQgG+7qRiD24afV+
hLr1YXabJpyV8vdGAEohZ8YKGSHFvU3NBZfyhURCccciQLHAHusDlgX3XFLSe0gaGcla1ifL6PTR
31YIubRE0CTBcEJoS58bH95rFyN3zDkw3qy58zBklbVDyWg+Qo72rxuSnj9as2VcE2laUsX3PX5u
Yu/6pR/LgH2JZa2XnqRC+s5985JvDWKUYLRFGN9W8WTp2D95kzRuTWqqmBOEhzbGhj7vUJtpiuo8
YR1+M4rqZTZUgTDLKzdUjO4OhsewoRA6mVs06nA04yKNHL9QEZN/sltRRBzjJO3PY+18axHe7y2U
pJFozXKbrcR5ybV8i7VJgyZuuvkFpAaWckOzE8zMereAhN33CiUBIFtxy8yvq33WEFdlZJZ3Mrv/
Ye9MtuM2sm79Knf9c3gh0OOudScJZM9OJCVKmmDRooQeCCDQP/39kLKqJNollf+xJ3a5bApJJBBx
4py9vz2Z+zIBFK2MeeZLK8R4lfSaKzaS9B+/ZyHxWu5dZ+v3sHUKgTSiaGksu80yZfdpJCZigYjK
Kg7uoob4hcWf3MPMaEJMfjKM0CRJNB7kgqBaNqM9mRoaC1ObOgcPceE7LVeGx7aHcZFjvkjCVtJc
zZJm65LhgPib9yI1u/GdJGf4uKDN3fjtnO9opS9b9IL8Y+amO8co9LdjPHk84rhYLO3EMILCj4UU
3sMn3zfjq7gpb5KhU08aDeNz2XrXTl5B4KAaeCh7Q3/vj2rN9OLs0p3yppnTJ+XIXj+WueN3J60R
i9EfWLX8nembfTNuM8BVAxGSjhndRmRqUM0ONccQO629D1FTsKhHWTbKmeV7RhYJKqRdzL2bof22
A6OwNB1kNt3zOIht8rM+eEnJrgtpBLGgl3pmvIM0bJc07Fv+/xylMWNiu8RyMbQG0Bib3iQRx6t/
uhoVhYiDhaIP0kYW80kXy3Q/g0p9pBYFdtOMlOVIpOXX5sin6f/Gn9FRFczeq+/zZf401hYETuOx
5ABtuByjX80h+yQqUtml2SGqIUCEZV1DU1mspVfvrXnBUWqVPtVIXdmY5Ddjzub73cD2Lz7AOlP9
fhK6Ht6Bja1/W4eu5mu37Zg4ol6MLj7Yk+/Fm6hScRr2voiMG4HMI6bYjOQ+NdMkPncyWqqtdFR0
E1edePT0XtxYdU5V+fNP9Re3hXYcc1nKdryAr6f9ldlHdZJZ8aHSViL4xO6/XYGyPhUZ9IwuNah8
+hLfVagNsfzw86u/9kqvN4PLA3nDV8QY2nplQqxmN0ekt3BPZmzvBzqMM5JQ4hHLjC8kmW2aj+bo
mY+5G2lHsZbfX+FqA+Jy49Zy5iHH7IYhJjl06wlaNnGVQbuHWDRWK1voFx/4z1+ijTDCdrHJ02cV
r+/X4MepZmpecajIbWAEMk+9ChInlxRNAGmxuMmSyIpJNc+llc/3TUev4gIHS+upvS8Jkv3FJ1p7
Pt8N2LmF+HhNC6uG5ZqCbfjHnpBm02DvqRsOLXM8fA4anreOltQ7RYtHbTzsh7QUDOzkaD7Mo1zj
c0h8Qxws0GalgVJyPYNxZ3/+wcy/+mDgNXD7eygNLgi/77VC7qAj5Gub5CCdmAo1rjl7oekcx9ad
1thGVT3IpPCs41xTtqLCr1V+GixjuO+tAWtHMhDrq+szp2XE8ZyfRccx9sIfIQSX8j2NIRIXEUo8
Zmj0eiof8HmolRHdktxtsV1hOulevh5K0xIyVr+sXYBqlhh+oxTnypAt091axz2nqxmsWpRHP9cG
GbT84ntaaauvvycXOoyDA40W4p+AKonQmhQ0n7Y3E5s10KgX3HRevx51KqZQjyz8/tVseIP2UBkL
zZOpTPhYJAgvD5PvcLdiczXI28sl5sbif3Kz+OvksjhuL+0h05Drl91mdGnoamNerRllkV/kShh4
8QD84CsgC7MfzRsnnweeEA4EL5fv/p9O9K860cL1gFj+RMdTV93zqxb015/5owWNAew3DMoOLeOV
vrN2jP9N2UWaY4Fbh4gpYCgYvOl/tKAtxD+6zr8CIQD2CmXev1rQFo3r9S100fnASwFR9Hda0DSv
f3yM4WfojqBrbpoAjzw64T8uN3KpcyNCVnDrSoZAQaERi4ofx7ADu+F5OrjA/aodzbuEc1Nq0vUw
Ci2gTExeVOQtNS6o0pABtL5mOiZLU1bIuF3n00KpsC2J0bU2Vinnq7rJ2+IpXazmqlaL/pKZ8eRv
RJ9TyrHYuPM6jh/MfUqm5lu361zjqBp/GE6TmbbjdYvScpvg0WWAbxQzlDEnv5bI/QLRR93GnrUr
vZ8lmdfSiwORVYsRNnP7cUBTwrwwKY7WMGHrmDNCNliAe3szwxXc+R7Cuy0OMpvzjpOk1wUu7yNi
dfegtX17HOoSXi9Wj4keg7Y3OKyEteE/jRU1bKIVHSzAuF4/1bxkT5PNYIpWmwx73tjEF1h6sgWV
sQjHHAQ2qbJFhlkDVgHAXWjtOO5q/J3BwqBuERu+ee6yvvSIgAx4veR7qDslx8w5j8K1P3FH5nP+
le+7rKxfwHYr99dt4ynfZi0FtDU6k9y3HkvxluPFeF0TIEmW54FVBYVYtXPwiwykPlhJ0pmHDKcC
vAT6bHLo3TMmMjBeSwCxWBgYyZK8zxg2+3ELSewoylz4A9p9n8wjnKeIm7yLldt1ZSgN1LkDQ5d7
Raftrmh8bXpBXyKzL34m1Jc50nEu3BiVskvxQLtA7Bg9rp573N7ueznCP8O74g9XI8rek1P1a/O9
zaMkmIs+O6aWX5nbtsjfcI5vtzpdik2U5OOtmgs8KtDoeSynvA5n1kwImkKcvCznBB3ry25J03yf
18mtSNkrOqcnpTTSCiNMfXT9QdF08cnzEIgElsndDozMiw64vYZuW5izfSwnvd0x6VPPtSGLT0bX
CBOhrnIIDGpWk5gXecUm7jgXbSrli5Pi9LCxzLhAl5xm4mBV/UfqsqELltqy7zTuoI0cSMYf49bS
z6QQlTuyvrT9YFpV6HK5ayx6ci8WMb2paObukzFH32CJyCXqyRtJsjD0/IzOvBkpB9SA3sKpjsOo
Iwgi6YXRfFdYV2AFlhN6AH2zwIMO854ZaWtmOCVJXKYLQ7w08riwt5wrTotwPac8+kht7+9gdw7o
m0xrS4R2daI1J9+CO7ixK9d+sz7Zt5gV9dDVTeqjRnDGRdrE+LgLPFPa2GIkai7LlPqXWsz6bW3n
8ftYpoDiGgu24JATHFOQGzynTrzPsiHfA5qKNlGzJjWNoByk0/oPMeOFjQPZ9srLXcYE+m1lZg0D
h8i5onq2UQw36L8yNT7ZDZ1ZuiTTeDWlpvGhtOnKYvhZ6nUEo5v3jmH1mLyU+UUj+awEMN0nu3zJ
uiP5UZ+AufhBm2LPCzWio/1NPjjWgzRHOiGGO9SfLG+OH21qax0TbGv/3pX0MitfKf4MqR3x1oFC
hKe7afqh4PDt1Kd1vhd4RJ5soVsyqati7zDZZC+Pshq8TU/M3Y6ek+BB77v0LPykf8QrkgcF9+dR
Tc0bHuv63jPmK58GdWDnkX/Q3EQS5WI27slrNbiCvlV4L5NTJXd+4aWHIaqrF87hfljoDOE3EqO4
syW1mtO+Lo6Rk913nEOPMyqaMOfpfhAaaXi0X2YDG5AZBWO3vPX0DAzyZMfuxnUbQogA/WwwSpkf
6yJmQsh5PZxGYWVEDDn2B7Iy/NAkOuq+RsIZWG47PuWJQkduZvW1UUg0d4M7fdKmatgyGum+xPmo
YQBolm1dJArshWG+N2CK3C4CYeQwecvdXNn1ThRxd2e0rTyT0qQ/4NlY8gArSN7s6lrFW1U3+jMw
hDa0pr6+Jy6CTLkZMwKo1l7bWBgbvkwLLsRqqNwPIHQXLVx4tLYLS06QEGPgbOhEjmFF7O7RGxHg
ud7gXBvNEge8kSZuDWG8hbIjz95oJ6fabyUygmQImcggSZr9ZP5Mc6F7sIe4yYLGiMhi12eaOolQ
GOAm4KxC4JNY2nnuAzARn8syNbfI3n30VEZ9PWUyCzT6rFfQZsc3hattMYD5181g2HTR5zSJjibJ
rdeJLppQoNz7WKiBeSIDnmtXevODPgqFx81J/HvLnxCterju6ilKcVVF1hgMSarftoPMn0r8V0+x
V7V3VV9E72Qeped+An6Z4Dp+K1pr3iZ6ne3ndpi3EfMeDIMV4FDa8TrmKuws3bEqlkGSPde/tZiw
z/RIVRVqmLsCIGg1Iq1Ev2twMptbF6XdqSLBmhCxfJzPNirWnIwSuo9ebZncx258b02uvbEHqJTz
RPZ5kKEFOYlUOJ8M/nwtqKMqvYNANwZOpvtP82Krg24tbPRehcR0o2JFMybNnSsXx/5j5A5tTFp8
6xC7HiGZI+ya+rmp2x02YObm/xTHVZd286+KY+ByCBr+c3F883l4fnklz7j8yLfaWFAbm5ZlEvoD
rswi2vhftbFB5+BbMWxQDAMBdVmfbdBGgor8mx6DOAoqWOaBHuWzt55J/w473nh1xKUSdtfL4JeA
4YVb55UjJemsaahaaV67kXLfzaNls0oKBoP2UujhnBBpGU6yPmFmacSmFs2w1ZdYbaH3FPveUM2V
HTFUeA/yO7+pEfOiep3Y0QNDNpMdktIwo4W1hvddzoyli+dlk0jIcYE/eAPU7i7rQnxFFeGH4yzu
6b2jwBii4ZY2Pm114hnXfX9pXXBF+AF3KT2Jg9tmaAranPhEF33lnpOjrDcyyaY8iGNAKCF5W9Od
Nc+us0smmAUH7CtLz8Q/I/mzxyW4KeY8f2mw692msT2U2LbL6TaitwvqPo743Ykox9kPjjt3j/Xc
WpRUoqfQVFTjOgpFWxon8IYzgAC7mY+Arkl/KMt5ArjAB2TYHC3kldZNWZpvkInUb3wri++XLB9u
G4Y8MnOLLgTlxUsdqRrpPW2FQ+kXNFhILKWjlE4dsAmvz1lprBYg7LWZG287KTt3kVAM9LprDpGw
035fRkZsuntsTDm9zBYWoh6Cp24rPcgrb7oxIQpXImDp146WEjXZnjJuEqzSSIWqKt+mHkKJ6UnJ
wlLm/ZCDYWo5Q2Ets9NomG5yJoU+pOYibX2cW3Fb7iSm/5hpCY2dOCDaLKM5K2Ztx24sSN+zFZBL
bmY/uB0TLm1IwpgRulvTDR9FdDbapIjCxlLD+uC4y4FGt42dfsrIjMSWMBbDqev6Xuo3Yi6zzmw3
rVIoK8iAHY1RifcxBxlj+TClxVy1L92IGqPc2PC3i+jNPwvef7fgCZMz+s8WvPH/XH+e0k/1j5q0
y499W/R0czXkACwjsJzj+/eLns6x36YbgHnsa7bGv9ZA0+WHTNSZHphbmMgWx/Rva6BAyUbTkF40
4mG8OX+LFWO/csrpJLAhiAKRyhCdXI7XHdyG0yJMryq7ao0+nZ8tTitA/iy3s7Y6ffyKimVsx2w+
pPT3Su1Yo56x24DEvOrA6Fjfo+WcX1oMu2Wg6dIOpmwelvNEkODnpi3cMAUm2i4Ng+cYYBuKmgIN
0QMN88Xr0cD0hsEBoADsAVJqjvHybXmGs8S/1VOtc98MdT8Ik1Z618r5wbwkUTvj0OkfACQV6bxZ
4OlDmUpqvSpPKXr4gJhD5N0D5wHGfPHCsCi5QqLaSO8hMdylHrMA5xQxnqK0OkZG2LlL9ahwS4qt
B5Cm0J/Sxu2Wfl/JwTOIPdTLSj8jfsmxAOjNp4Qx4M5t5HxnG0WFD2AeM37UmbXlo6zwIF//8wL+
Ny8gvL+1P/WfX8CnVH0CEZ/+kF/zx0/98f55zm8egVc2OGOMoGTS/Lvo8I3f0H06sBqRg4IEWbf/
bzUI7x9DHiii/BsC2sx/v3+W8RszDxdRgoPsyPubBru1wvh399/yEPK4kCINtgk4jhAOf2zHGUKn
5WInzvlCVmtLgYldVGubd6aFfYkI+e4G3f15jvZXF8RjqLPl25RhYl0PvnMAwzQyJA4O+8xBxAsv
IpXFR33mFCQ+xzO6yJ9f70fJ69dfkK4594vxp+etdd7318NksSh6pfSs6sR5hkgrbswsE4/KBhP+
80v9OAu7XIqvmu+aPqnuEq7z46VayKBxnwvrjPmKzrtLvoTdLchqHCOG97ws/js3zwiCWadLP7/0
X/yWPEk2TwODCtwBr75GsKLDrGutdVaABo+VJxmYaHYFNWeIfwmBFT/2cC+/KE+ggPTMNIJm8atf
dMJWUboEkJ/H2uFCrmwRdY2ZzjRo6FyUhfRMJJKwaWK8MLfJwIxUcOoOpwIGhL5KF//ur+9QkjsO
FmgX+fXr4WwmkHsWcWRxYLb4df0SjRysS/7yv7sWpwJ79XavuP5XD1QMKaFIcF2fTQqpmx7k8ovb
lcyGMuNX4831Pv74ctKpp0Vu20i5vT9j1AghoDvdW2dsNF+UwbSqN4iY/vv3jkUI9hsXY5V69WXq
oJrdjik9UAh0nJk3MDr3HBKuxbKKE39+sVcBm+uj4yAGdoXBuJFb+DphwYtMMSxkoZzJhyOQxxy4
pog09mXa0ihPm9x+ZirLS7oSm2daxsd4QN/6i4/x5yeYqodlbx1p6OtR7sdXNTIEQwjQH2eMtAbY
p0rQRosQoUsYOIHeABLa5rnB6HBekCWGl5fXlgqJ46+Z1n9+efkMnEpRG/NNM7b58cPkBS6UMpe8
vGvOPIMaGqwrudeSdI1+/ov/1aWA2HJyhaFrGq/BfJP02rp1G/Oc4i+9/xptw8mDpd5z+CZ+frEf
l3qWb5olwLqx8VFE/vnxlUlXF00j8X7CkUU+qrXyQ2UiEV5WOfxQrVrJn19R/LgEr5dEG0ELGDz1
+gW/PlAzdrUMDt3+SY9g7nO4YrarWrTXCLUJNlJgVcnQYmabeJnxeBkAlxMpES7YvjH0Uqc54GFu
D5cVpLNyRgLzQsoSnX+NGXMq6l/dJOrtH95ycP3IBOG92w7YdxJfnVdfPwfEzJpKoCeq0MudviTL
rk4dDXCfyntoehxq44D43bYmZieTs7MV/GFv2lZDDT4TV4K0u0SdEkQ2EUGLWXYvE0JdzL7Jwntl
kCKXhHqbiQFlzuoPELFvPTcJ4mJQe7gWMn6sXeXVLu3bNlSrM2JczRodIYxnL7bMU5txAy+e8DsI
gXDXHc4I70DWkuCW+FEjDkLRcIcPmLTkzPsoGlBgp1jV4z41nT3Haq6x5nE4KuHQ3tBi2VjMn5NN
D9ftRiU1T4hc1eUzGeXLXosW3wHws4o3u3jNN28F8+68SLqXPIPr7srKkKdSpPO9IKzsDuc86DCQ
kHH6UczkvG9IPnJWc5WHdvCSrFJ1ufOcp6s6+QKWnTGqvSgyJdmhh8F+puNgfJIo/YmGdpv71oGE
Yo8u3f80RuXJ+jvYuOJsdhjBbIuotIaXdPK8KyvKMfdPiKwv7gKYL6T/mbhhLtpgrYZ71l2kA0RR
ucyr4uWdMdjq5at3hNO2/05MrXrJy9ggocFE8bwojMwkgLe4WOSqYYDwQozZJQ2wzFBKXzLlrF7H
gX3Z5Sp26p0kRgjvfpm02SG2mMigunN5si2cD/OmrHAqnpK1MEEAOd1dJAN6ZqAlr2eHkGddW+PE
qgJ2foodl269jpfFWcXfc5YxahlqD2fsoEeuc5LrekmwWaP2yhog6zP+48OQ/JuX27ZjX3RqJpY8
wTH6ggsOP9FKFBbzRdsV1cRhh+5srVL6PEKGLyqTZ3nINP+dQqCu9l7XE+cA4u9OCo+9iCktso25
YF8m+8lGoy3NeMEaWdA6R2JtPw91Yz87SY/iVF3ygexZtAgfFuOwcMx0QwMU8cdqGKpHb0nn66LB
692oiQz3TCuEBxRKb08p45BjzPySP6Ug3WmslrrHqhI5j7hSUvBoDrr7jUtz+QYGin4uraQmZTX3
/SC1FY5aG9jQXC3zY+5jSuzrRMpTDteOysjJE9SwqnrTSeVVgMX68jOWju6LZ8G8tg1Sk/xLcNM8
QSQN6D/JMSBjrdyOCGK4CWvqk4PqTu2UPTufpsUVoVozo2qlt/EO+o07YvTHMy4u8VJ1X9/42YCg
EnlK8jE2mXC5Nf2s2aED3pDWdAa45jZ7jxSuDzItO5wycvnoxGN9Mi24ZSSZWcvHqmjyLUGSC4D7
ga/Ri+whyPOx+sg0we3Caljp03rr7tdilBHThIw+bNtS2zbUgOtRm5mjBzeMhQlTSq1H930Ocq7K
G3nMAO/vZrufP0cofbZ4gLQ3M4D892k+YNqZIQ/LKqUl2CgmFHn7TIeA94MAPJSrZRL0Qyt2JVS6
rPW0G2tKdJZ/M0Jym7dmIkLHJb2qC/IGpQNDVLyZMQGz2CrGKypd72CYaxoZCSqMUS8ZZeBqotBa
g8u8NcKsWMPMIDVpW2MNOJO508hgqNSut/FqEtfxqXBV/R5BK7l6vph2SovMENOnDr6pK9+wK9EN
AC5OL8BihCpjnW8UIE92RZ4fbu2ul3eF6nioNYR23fMlJEYzMl4JterRtrXsjOz81XZlmBO6H1bb
7iVuaTyQv4Yh4qtZRe8G/13r9ijxvH6y9W2eJggGOuZWw6bEFbMEhq3VHyJhMTZf3U/uTKZVp3z2
Y6+3I2gUhoWl54L91sUk1T5PO5YgVmMKM1mz2k6co5TKKOGcYcErIy1e/Z5e7MGa8G0fbJHj45M8
tuiqQeLTdqkKLMZNTD2XwJ8SZo0UAWedkuVHpO2e/DLLwdooGpbRtnA7ta0ya/xcemNDgzPX7Cff
iTAtJL464PJA0l1NMVAyqPLJ71BvnzNpm1vbSmM6ujPLx/ti0YCmA9GqzQMWZe9maDNAmUWab5Nx
hE2nOcuOVGP5dsEXT6aba41vB7st7+GrfjGK5f1kWOI274CysK6uKUF+22+tXhovTIfiF6b840Pc
u3xzvPHZtiENxt9YsTsSx0giBLyEQrknx05VzfCykLRyHNZxnIMqxmGA2+tsNfV83dCtvXeWKcVW
XubAaBy+hYyp5mokqQYU5Pjei+upba3bJV2K24Z8rfsy9XDR0O79ZA1asa27xfy99p2B7B0JF9mO
jNTZ0FbCOcaEfTP2sHGY5RcsFxDFMM541mkeh98jqY0PYxejdOh7/bqlJf8xHx1UDW2R+OyVwHM3
DfKVGx/SKA562zxpUIrJsR5i9WykozyXKB634Nv6M1o+jTiqTpXtXrDk7TSKWbTqwjCALIB+mXZJ
UZmPaB4lrBtzeZCMG6+gsSxvAEPXGx/swYe+6Jp+qytlpacpnSYbK4quMTmNRi+/cSZ9lHum1+rA
KVe7yuiqvYUXY/iBhha62hiaq+eHnofnhl61/CKGRl33Ug77iY3wXGWqhPGB41QxVeF4QW5As8eo
LzB4UlloQTy4w5vYGCCqV7AfJc9l0X7Ipw74zlzYTPwNllFTn/0uaLC/YqAtW3IQi6o2rjuXkeFm
ZmbjwfJwLRZEMX6uDQc7IdjIZQe+1zpaVgOrunCWg+rd9F6Vonnbi1m9AzhpbUljzIOFAQhSRAdN
k54kGHEQPYSmHF3EjKTGvehlxz7U6fMQoEFPi9DiVt0NC+cURqZuG9h1lN4Ca5re6u2oXdtpZ8ao
qqDUeZrZwimRlb1jcmqPQQ3UX+17nt0vUZGsEbBm94nAW/dldDon3enSQaqqCgFDL6sLFzUMkRRf
UKg3adiS1dkf3E5+sZMpvlNZabLLpao7rXqGmiTJqgmTKQUhwqgekje7861WjNnWAA/bhX5MzR6T
90kmYlK7CTg4q/POec+wV7Pc4X2CdbQnPHfJbnXkOzog4Kq4rXBEdpvKmLQ3CbLagD1bCVCbTNqn
/t2ERCyyvp5g/5Em/nL6yjj0u9PYnxD1NxeTfPic192rGezlB/9oh/qY3Wl0rnJeCkEOhgxXx8+q
+3//o12ki2gPff3fndJv7dCLPpEDkgVyTIei+Z0+0f6N4DG87PwYvUNE4H9nJGu5XP/HngvhUqSL
GVDHCAO6TFK+7xdavkcNPbnG1ULieLzsUxXPXYQGT9+Us7rWOtI8ZMnwcDN4QM43+PeXDxh7HREY
qTgo4hSuGCj227nRyl08NzXQiEVd13F1SFqzP1H1uiHFhXOu+0p7IKtErn527dyl3qqnK52HATvU
28yDoITHPdP2Qjb1plTokBy0bhRvi9gZuMVh29IbgVTiQ8jhZzaJHR/Y7a8ds2xPhg/lKWmiN+PS
3E7sQKv8exVHikOjiH7gvEC4aeGchBVBpc79MImbl54zYthTdQQl22XQmtV8DY4b0hhcecxgDB8c
doNCaVtcH2JHzbHs7RVjXMXGnjFs9eTPQ7ZVMk/DpbC2wLhv25wVDSE55HGjw6btlrgkASgdzNLh
+iWCJO6UhV3J8w+z6tN7N4bQXgqx4O9mVR/reRUxyeGA5u22nX09aFS+bGn0iQ32ECTeujQRktgm
1nNW5rHsJxIFCnXCKHadCGwpWGbufb0ctx24Nr/sD2gX800EU5mlmnQB1HN6aEQ6EvFMBHYyv4M9
PtPRXH8JsKlhh1YpLOaefdHWnC0xvr+XChXSNJUnyR55pjyfAxMdY724oGELubPpJoTg4LRNSudn
09jOwY/8UzeDVPNyQ27SJdLezSbeR9xuNuIipFZmP007w6KU0IZyPhoYLB6BSC1HJbwhhNcC0WcS
9s4gADZUk27BuAeHbHvxfurZKxp6/VtfZB/lRFOp0ZBeVRGxJ7bZhD2so42J3yoxeyqeBkdVURDV
mzWPtXLeedNylRmju4kRo+20CsedoGTdu7J8Xogyy5rO2md11GLKH0En+5l2agz/s4WhPKTupKqg
t14gDXIo28CdxG9ggNW7PqZIxpdVALfmFOkJjuC0O0AU28fGyMTH2VpEwJnmPGn578tsTduJknCb
pUz+7Ao/97JUHmRWnoW0yprQjSWJMgsCOwvQfICxuglz0b7XVFeGuTtFISKiIVCEFO2FxzdY03/b
OQzld5GZvW0NJ76udCJ/Te/32Fc6gWYc9G3paI8cL4EkEb5jhW6RpvflkHsBAbQ6Wj8yIcDotY96
NTG8cP38fnE9K1RquVZwaXYoQMcteixnt1CHhDZb77aawLl1hqYDbmsXBBwcjxHic2SxwTfT4STl
2M2co8BhF6SxNxyAScCLH4wzrqk+1Jh4vgWRzF2kfRoaOC8DJ/bH0CYcYqPbNR4MO9PfgvsjJEET
Dm8uNUaXSDfwe1S+CNiqh1wzZ7jHvX4SnRrtDbaLBLSClidbR3pEqHelE/QFYgRzBo7MR+2v6IqZ
/IfaVUXw0J4kjht8qb+ng4NkqsKoRpsECQKOg9BduJ8SyMLBJUOBCkP/MkUJh3eyCE8kVeEmdboH
HfArdh3n5AFdWmE5906UNZxrzXqbgAzcLIRXhhZ9C7pW/idUkvcp0l7ABXcF1HHiklOxn1Ptc2kt
865o0XZ27lU68t8rt9qPzrxaJ6tq58ZaG5Q0lMM5wqGQEF8GAy59bup43MQeBvfaIF97DW8scoa1
o9d3ATjLeWukNWdWoOWBHjvt9Wy4u740nv0GxK8HmRfOkbIfIiOJg9KlHz/Dt+dVQ07YfB4UwhJ3
gW5lt5m51wskwch0yTQvjGELDptmYpejHfFL75CYaFQL46PjqKsstrKjsqd33ki0tIvWmQOv6UB+
TKtH3x+eCsQ3oZTuZ7hnaOuitAvGuHg0RH92ra69kZ5xSusW/UVdFyAnCIXV27siiYgbMBMvAPz8
pW17HfkxNGN76eu9ZfVIku2ZU8vYFVdAMtq9NbUeAko0n0VWbZSZfCSSwn+cLfIEikqcFyfrd4Mx
N7vOKyjpPa5YLcsj6pT0TiGHywSb0KRFEyIRxP1A+Itd29ukaZf2wwrqCJ2uSc9zo45xC/gdAb6G
irkHppawvaB3cj4U+fR+jHqqydl9qXsD8kdcJLve6Mb9VE30RSsYxm45+GR7D3d6TLUILHP94OO1
bFQUdDYGgRKGZrbUSKXS3dTQs2FBK44i0Z56X2YEckwvJpJh1sK+P3rDQphSmrbbmbHAgfU3PSWY
8/cxh5ctAEQbwZNXks5u4BhYTHvHGc/cITOl12NJsY/d7GkcUvu4aN7j3KmzyhuwOFr8xdSke+Ls
G60u2GVjSUfsCKyDo26V+smTkD5qi518YVXdQa8jIMWbF7P6vcCy070lDDoisAQvMKlqhwmOLiRy
zv5ePb7rsJC5q3qR3Diy93j6Su82slsfVLib0ObkJauzkobUoQHuhQjflURnvTV7rG1oFee5VSBD
bVWzeuebBoEqDRbiNe172j6u036oOXou1allTOP6VP0e8gjOQ0zxEnDGsl3a9h+pwef/Rmqw+kpp
/P9nqcEt4P0fVD5ff+CbykD/zcYKqVMdu/DVmKz9q6yGPMVUlMkek5FvqsdvZbX4DRaUgX2SsSl/
W81C31Q+3m9wonTMZuY6MFkHdX9H6fjj3IkZB3FQHoNxFz2DQNbwasgYjRpdn8q2j5hiZBQa2ZIT
tkPQug0DMkATrp58MyN1iTTEHSFC0ckrOvmBjXl6yxhbfrCcTD0h/VdP8YRy5rs7+ReahFdTo/XT
ccwEZUP3ktHRawuk33stmXe+dcwGq362E/piSIqrq8qe6Do3KNz2vtSpJmRNTtXPr41z94cTx5oN
jRUKS98qGvCcCxns+xMHMjqgWH3aQNSM3pdNBHlk7FP/Ovfb2gkdabtX6EAqh9vkuOfJ8tO3AjLU
x2mplhe3V0AU5DKbp7hAGZo7fbHvirbPt21TO29cqqg5IL3GPkZj2V0JacodtbK1WWhXILAsWaet
QZW3iTHrUO4Ey4TuNRzUcQC5Yd8v5bzx+kRrNmbnUFNnjvEBOXeO7SrjjK88pmfKAhGIO/M+qVQF
Q8GqwOl0ppfvkLH7CfjOBKxHaulPGmOrLdaKx54gkAJeRMMe7DqyuiEGId5qyeo1b2tzOMwYMYNc
W8xNBjMAnZU7Dg36aooPmRD4VBrT/L4iMMTeaDhgruwxo+hr5+6JgQ/g+lQv4A3oIpkI/LE9nPhm
Pu/GpHD2k2+kIDaQMdLJN5r7FfDwRldpKsIMleSHotYdnNyuTpM7mfzt2JttuhvMCR5pyqt0T9pn
PGEdaZwC/VfSPQpa/Nuqc8f+uOZaxSHYtO5+SnvKPGGO+ExSR+g7gDWRt6miDgDXxnak0MiUXcxz
NbUMfeM4NUaiwAASAOGx+FozzTpQBxrkppBvsRlt+72bzR5sSKe6y6uWLnPcYHtBwcPW0kKTJMph
Ejs9y9pd2402pDJD2y+GF780iTHsyCbc/X/2zms5bmvttk8E10IGbtHoyGZoJoUbFEXJyGkBWAhP
fwYo21uive3f53qXq+xyqahmdwNYX5hzTLimKuRO9Y9Iksv7xZiVyXR4yE5L5mWhZ/fuS8Io57CU
Ytn6RdMTxA5oeMccNGatlhn49jnyJwp5ule2NJmOV8IjH8TTo2eQ0fADxoRDiATD5Js1CnWr1/pk
B2nllt+QVOR1YCxEc7Z2WpUk4QAwCxDt2WbguNLJQu69hyTWMvNmyNOB4VsWsSN70GWZTk3QulXN
vAsYWrzJpqjSA6/p869VhiXXC3qZ7Q1Rj18BIZV6oHLIxQmrg0aJa+xsMn1hTlaQJFmxfbztOhj0
y7Csed5mpj46ExkX5xmPxMuimSSzRGiTJHdFq/WvVTRkRSj9vk02Ts+pve0HWWnbOvLmazXr1YxS
z+317aAwwz/MJnD+w6xa5IFaVOElrytZxqEckrj5DPoLxSHoyTWhZrYrCC5jLtg+A+dP0r46IydK
m7ClNn7paozXq9uaS30S9RHiVn6PRGV9GELmQaGdVrfZMrg3xkACL2Y0n1eT63ubk8h+AIKtj9BX
OsadlDXdhz51MguXoeK3p/FZDm09LQeyMBsgInb9aVQGBmrfVkBGkpEbeduBoNGCQUzDF5FRSV4T
g2kTWRZB+tog6KpfwDnR/kEUWnZvj3KmAHxOFgbGbZ+t27tc69UNc9PluehMjZiZfDTRnOyniDhP
MNaWpc8v9jCA+Th5KhX8h3H6OsRgE0eFzKR2GdXHKkZF1KEmsKsXcOoll44kobmWi3PTMutV5Oaq
WtuNOJyywEJ0QPinUdxCf1O0pXVqsFDRswlASgwBoK65sVLK9FtpF7inIAvWdujBXiLYGWFMgCcv
Kc+lRkIMj0R41YFRNmisiD9UN1YrpwzEgB0NYdVJ9zMkkHEO+HBgmxfxUunQtJ1ZBFBdPMk0xh0/
1difbphn+qRvOVnNGFUQ2sbydJuPXf2l0/sncxqdo4JzY+91iBuXga1uEWoMqNXeA/oEg9dLSXkz
aiY/lp1FO524jOvEVBFkF22uzgn1/KMBYMmhFBzsV2CjpKMpU0929Yh106i1ZcMsdzpbBWr5KFHJ
eXBJnA+oLYvj1HqNvfUmqV+ZmE6PPlJvF8pspD3mnDMkFpv+HFo+e3XSG0vXwIjTdTjManKO6XLc
at5Xowk9XFdOJkOe4yxxYtvaTdEqEyjN7sPbOfq/uew/zWUt3CM/lBx/msve5sULlMefZ7Lff+j3
maz1Cz5tnhfsOHGiEALxR/HIYBUhuOO48EzftN780W/F45tEfIVGULgY1Hu/F44m0RA2cQ1MfUGh
UnX+m8LRtn9Watm6QBvjI5GlfjXAZ74XjEmGL9Xk6O3J6rUpNK2CwYbqd6hcvItNHcDK3I811psI
upFuS+J4n4CeZUi6HYO948QDANZWWfpptGcfCEAMt2WBrMVPs7ueOJ7PSqbuJ3txqlNCw3rVj5kR
+mtSNgDEtDwZXLI7J/fx36msOmdNy/K0SpqaZ/7QkO470/+Ni9rES2I0u1KN0v+k0tn0DrjU4Xr0
7ex8VOM0eHezYbuwntKEKVuNxN1EFw5pPCaa70WtROPhDW5cyxonSYNT1jkDJUr6eIfYRxD+K9Zl
LhwvsDnjDXlsjufuvLZYmpu663i7ycRTaMPtR2IvK13HlNO2ZPOrlacKDT6m4daIEHbizMUSfeMZ
kIxHhqB8nqQ8zeUA3ieyfcEMWClX36Cs1MXrOBYdoU15ktrUVPCEbGTrFR1rvikHCd87cAb4VAEk
aK2kPWXKUASJtxCvF9pZYy2b3EGI2mxk3BiJmwdeRu5j9hWQ1oxuaNMjMrDBs9fYB13DUvHeyKdI
3rhlrx3FiHeQuPUoIFmLRFRlIZnvkuqYaJraxziBGG5RQAdmJ9i76tV40YvR3jl+M79gB8+3WL2L
zZzPSZjWcNuUV+ZnnKzmvu6s8gi6ctjnlSIesK1qhIiqWCcCE8TnJN+VZVWHAFTjW9vwkb4kxRQ6
VpzjT6ReyZy4PnQLmaSyHMsPUaX1JCtEhRcsmmpui8x5yusyvpiAxO7GRLkXJsnqE7ajiWhInfCj
JpkuXA81tL865WScorvCqGfMrI1GrvwwUOrAaAtHPXVvfD+PnpNmMg9T4mi3GrgdRl+SgFPlSvMc
OVGx1zItXZhNMnN/bloPrUdUOE+to1cP+ORzgk6iJAaZlrXmtMHU7k6bGoDRsWImimaMve2WLIH+
OFKg78cij5/Z+JtX/oINONAbe3wEKcMWwmtklDHblsWv+mhRCONygkAHZqki7rxGMYTr5I5+zj3K
0X7MWhdl2WCZeLQn96yDVSXFjV02ebpyULfwa40rcN31wbIogPts5rvGKyYvVOzVMxq+aq8it/ky
GskHvSUQoi8878Q3jQiuwfI2dw3xKJB5LxEas1PFMOsx1s3l4wCJsdz542S8ZrUUV9pScZS3reme
WBP6Oytrvim/jQ4I1tsthnToL5GbPfi5N3wUTlZ8QAqffjDHPl0hFV7+ocWWAmCBO8zRermH82Ns
fXfsd2kDOKHGz196DEwzaQK+9yv7NE6dP8KNgeYa8LMa3H8mLYuNz4Q2QKR3FTn2JxB91JrAyk2u
YuAyCWE0RZCipAotrZ239TiA4I8wnfO59Niki2QTa4JNSjeeauFXIY208WwRjH7ba/IpXeRD1mju
18kGusGcUgnYNKPpQuVqFnYKMrOuSgioZ9FTZdFhRyFSt6Nvde71PMqWW2PoHhac5qEtRf3qDMIL
mnGp75gRLl9aKEAt+ZvFRAIHGoCYOeZTnFj2xmlRkKzZxTNZEX58zR5w+NTbGp5nQIxQl8UG1h1L
gGySJwSA8QvDxvRbMVIqd6o9G0M0bm1nnMJEDeZHg8r+YGouDLVpHOezgY41tHKH/q1nsM4dZyX4
1OCq7pBDaNDSyHG85FmHJqXpdSA/K2hS4eOIAgR6yGASggKmg5H00309Wuhe8ng0H1QfeV/ysUS0
NqQDShxvJWdGUTLfW1oEQw8+3csAIfoKKQp6mLlfOdZ41JHS6VUEhNlLusAYyUx0fQSCM1yuGxdI
34wMktwM3QQrB6svOdYlFW7QkAt21oDa38DKz7lEbSKMxfTacubd64yz8TVG3Ya/FHRaFnVHWH/+
vm+t6az1tLDs/LxXq5b2r7VmfU2b1jjrruqwo7c07YXPbBeoEzc5Tu6Rfcq1b+b5GY0FpWC2vCbC
aINWUMJZ0/RUC/kANJ+9lC4TYhzpIFKWILuU0dJeEBx6aXVZbzXHwOpudWN3iLXkpshVvGOUHDE0
lzq+JZv9UGyLHff7a8bO5r41sCMmFIqPsYujUU9kcxoRDm0lPoji2q51KsOuUtd1JeIDgUeo5JzS
6fcW3I0LV24ZVsIf71JgTF/biZVIYDR6Qdljec+xE1knfsM5NEAcbGqbrSIjfbu8KyPN3hXGXB/1
qifelUlSOHciPWsydgOnqup9P0wDCq+p/4Tdn9wdryZV0M0/953+JWsb5Bccj2c1lvEQON2Y3Fle
y8C7q4lsKhNjg8u1+1U3Vb5FtjE8ZHAJtgyN5baOmXxYsFNDU2rRA5PX7obhT78ffVZwcwfLQuEj
0Mlg9nGOWwbrUE0m2nEEuJlasBGr8YsUVvGZqJ5hFyN5+Vp6ZELMC3oIHnufE6/4Jgn+PJr0JYBL
8zwEDutydLt+MCMPPqi0F0eRFVYIbd3YwTLWz2Ajslc/8wgDKRJt3yOdCawuKi5ZX5jQK7N0hyW4
PQ4UJNuhLfyDSTbtzp2ovDQ2OfvcSNRVWtaEqhcTq8Ne17RQwHTcYAFWW9PtqtfeHtMNv/tjOsT6
ZpgT5zAqs0UYeb1YY3OorDIPROMbu1q3X1vRXAZCn4KKtR7d4rLnEY3S2NQ+6imS1SRhfp+S3hU4
BVSJXNQ32E0uruj2fteSTlGC88Hpv84M7j2tz09QB+MdpmovaJEMBE5awW9OklO3FPEusoprs9S0
e7+bxn3hDP6BoGcQlGZ50fLqDmRjsutLQTxHDWfeKeaLrwY9zNO82Hc9Ucz90lShFdfsG5JB31fK
XHgIu+at1sNM5dnuPvbIfw9LFoGLtfVvZFdqW/YsZZBC0wwAndscZHnCeWAOlxGFxGtazpAgNS6/
utMODp5w0jPhdfgIrANlD0zk/GY4TqX0DxlSgSBOF+9U9vOlSO3PSKqe/tdL/V+G8AAEV0fBfx/C
P9QDQRB/1rj89oO/91POL+yb3uxY5u80rR81Lpi6Mb/8FrX3Rz9lIWRh2O4zDsbTxyH8R0u1Ov48
xvTIUvDdCh1Xw7+Yxb/tFX6QuNh4MrD5AAfTwQagptFX0twPFjwf8XEfRa12xcRFXbDmlsRBSaBD
xZJv3YbEKXDoxj3SNKYNNaNdXc0+wdAeHvK8Hh9JNCpxP2FMBYXtITgR6OIRg1QbYNDZxoUMQzpP
fB835sHKe0LbrXXUa1XP45DfjYbVsx6MeeTxOAnI95tw4FtgZcoKs4aVC2zrVmE89BWJKk1jrDlX
cXljjap7rEwf2C3S33CmU/oqNJLFPfMpq7NfzYYOxo0GVMNzf5/Vjr1vR9KTAjMbyvuU8dgJcUV7
Nbv0j3B4yxz20ZKGWVFN53l03GMZk/KUMW0+WTLyd303mBuITosTxnycN9LRjAliLml+apoA2CBw
RuU2i2o+LKBLt0zVI4qx1j4L6R2KwrhvBImBqPn1a0hWV1U0lWE2Ud3GuI7oplaBaOtFu16gDOWC
qbckr0kICDnRfzRiVIJyw5dVXi14UXaurbmnMqO8jIjwCwbLbXaTEU/sBStTpzbtmKDnxfLQ2qjt
xjl5JnDTeBpL2zlOiOg+VXpNEhVTUJ7ZZh3dNHI2xLaok1T6m1ZLdHGlqghFZiUpFIZtSky49kpC
B9rlgPG+tuwGdo3MmyuYahukB9giQK3QOdFxA6s0K4+IKYDU7ExpL5BKqnbcl0YnD9AvSLUqq6pi
hG4RZ1syINfcXvQQmbQy6QNv6UwV9HFqn9F3EzmoQ3/YavmiIXFUflkEtA/5jTZDhdPANE4T8qz6
+xKy/m0nmX9fUfIXrQvL5vv60o2qfl1mrotN+X3J6Xd1uu48JYne2XhhIF/uq7b23PiWNkapccfK
QgzL3loa2XNazAy9n0YxdOJBU7PD2hSkVlH6iFpQGpGrTcQLKASCh2pbTNdjCiSyRVkZVcNGL4T+
AZD6dBkpsEqsFBV8atRiGTNQLZ6wFdnM8bShw+EH41F7TnI7zUNGbpRxvVNORKLjf+R0ab/aS9wu
YU0Xf19xiIN/c2026RkU6OcIAEV5o2WzoW9g4InbRY2O2hUww6PN0CYcMDAwq9OMYfJQV+h+6M7M
eIP8YWZInKDmoJ4gEYmEPzqF1jE/t4lFxHhcxrdtMre3Dkl1a0hMs3ESGm2IdI24XkRnb0sWJ9sJ
1ekhxT1w53SyekbSAW3PRazMdmIGHhTovi6PRpYR3uZBSPcaVxsZK+LrQAYAsQQUfg+PFZI7XzlC
mSCzzX4OdAU0LxFdfz8ot7pjOBnvXaagia7sW7wN8WNUNNNVUwCFY7UfL5/+dyD+nw5ELJKcQ//9
QHz8VlXfuu7btx9X0+b3n/p9Na3/QhqSu/pY3w61305CX/zCMwmpJUlEyG/49x8noen84hBPhPfe
gA3xdt79MV20fuGAdHwfMoX9r9NlLfdPu1cmi5yCltDBYPi4p38+Ct1Zmloy2tVRUzm7g70iijVT
W8hfIxajEr8xB5RrjOd+JYeXHQ2tvtLESShxD21ppUFkR0xMGOvhh2gt53FaWeTOSiWPY6ezN6M0
uTec6SPPK2g+s2mbL/7KNDdWuvngo7wG72ttETV/HaoGBrpJLAeLsThEn9mi84aVvqzU9FnhmcNK
CEp98aduZyesK4rKA7WezfVHi2HPSyW78ojzg8iA1NkNHRtc7CBio7I0viVv2TtUc4pwiE0BURad
BeKd/X/9MdGHdm+wtjqhcwcGHzML+hK9IeKnN1x8iQT0uma7+pRD5D9P2SLuh1EaYVW4Fypk/5oI
+Tb0yjj+DF6NFtzM1WEhNI3auQWzlwm5J5KlOowpOexMRi51UzMaYlG6gzTGfhfOxm21ysCrPLTr
Kb/TPGISXYJ3An0evS3r7ToYVpK+XBmAY2uJjVgsi8y+qTsO3aIdIkyaJytPtFPRVQ1jqHbZYFFc
mDyJ+prUFhD+raetxNFxeITNCGmewfM5jkp7j46n3BktEXli6ZZLo4zu2iXRLsgH4xGH7vQ654Oz
7UaGNpGbd5clj/iLiHzYOUNNh9SQP2CtSQQDvi1iez6LMu32bNyzw6AQx1L8Rc/KS+sdD0DnK27T
fL4eZiO7jm16ooITItlMCPG2Xom8Kk08D9+JlLvWMdIQlh4MMxQMa/UAsXiW/hcS3sdf43H2d8uq
SNy0EfBo7hvrYs1jh6ora57oUrInsufnF81h3I9gyxbXWp2rK09bxUelIAcg9QkyaGKPFAiDPAhw
Ut4pWjMisGvX1wWxEcQvNT0ZOVZ7IDYxv0x1C2qpMtUtxgcfG0uKOAB+USY3qa6V7mHQ4LnsJCpd
eJ4c3LTTa4qFg8Ajewu2WCZp7pI17cJ4C75o1wyMefAyfGo+wRjQEwWoTAMdpcl43QizFgNfp7Px
m4ylvGMDeICYnQcJcbHX0jFesBu70bklOyW5YkTwwSHL856MrD3baV07dulgRca+QHGZu4Hyx8p/
XSzydLbk3C4clhPw08HwylfIn9FyhqHJRLsfnmwmrisKKsH9g17w0Yo6omzlQE5AUfmnsXYN1thR
R8JAkzgNSTtamY0bjvIYkTHFzJNRjBYprLbIqz4JYdPU7okputdpYWlnUCZ5UPK5l6pZdgATK2cd
IkTi05KgztsIhGQ35P2W7gfqDKMl7sye9UtFKRl9zbA6EYCx+AFPOE5ES4OcM9QPXLk2g3aEzrgB
paXnm0mBsA9E72df4FnO2sGrFNtkuy7w9tbeAJdTwfUCLT8lJFeNcUlW2tzYLzkCIa4UwRoWBV3P
/KxqRwLN4Jd+nS2zz/dGNKkGxR67+VDBiKRi06MIR5Cd85J03kzLYJrqj/g1SSTLu4L5Jh6edM+z
j1f8bgBl6YxEsIzRWQYq9av61vVmo3Y2M8WL2V+B7rFFWNckPcXu5BKdlVTO7aSIwLbXWCshCkVS
h81nvHEIHHos1qRt6vZOBjmzSqaOpT/uM4tU7sq32mOe+tz3kx2F9lt8tzGA8SKrLtlXrvL2NWjM
u4rA74VZvRtI3a7P05oHHqHFZI/aExLOFMrlpnoLDx/WHPEegczKINvba8Y49yplph476VYS46Ht
oPOIB7dosq1jdGiezRFGPXHk1Q17WtCbynVueqdVn9jqEnFOMOAVmyQzKFrJGGKy4n0vSTMLlmVA
P112y/zazu0Xzih5w7bO2Y2Q7jcp+3MvMEQrHuJFj3YT+5Mn/AzdxWKSyeFQFccidrvbuvc0CsRZ
nFQlolcyotGMRDjEXCdmwZJFBwJAxMfc1dOwK33vk2LMWgd9ZDSkYLfTlbu4y7WFMz8gfyUPm3HO
PicsGk/gUdmPx9Ou1yormHqxZJseJya1qgLyms3Rcuf4oEqT3N93xerCw5V6nB017HVZYSqAoNQG
mY7idek0tRlpVG6JTAP0JifDuyL3qCEvy0R0gEshGHl9QOeWHRh6SjIRKuy7Zo6Ryy5JvrUyP947
vAG2armiEIVHzKNxsT6aZourVtl+8wJsqb+m19G/qcGod8BbzG2uR/rB6VrzAyjRZmv4dRw2JGft
srRptrLqi5tcjO3zwH14DY1d3rHj9M9M66rNksC1yrE97WkU1U1e20TGYBU5gLP83HpWesb9nHyI
wJzeRJGO0zvrHCqBcmGqjN9tU5emuOmmpOw3KXf+nY1re+8bjnzx3AoHhJPjPlj6i0Q8THJ16TnH
0u/8S07g35VO7/plRCAUNFOJCxTPwTER8YdIoiXTCWykeHDJOobWt8UULz3qbu3jVEVia7GnwyyW
Crb/HV0Npz8gQg3OtKUnKDEmvX+CekXuFUbGjjBC4rF8JoS45CaHVhIHz4ZIx9XvHBsY5HD9okkW
uaNDD+C+9xYTMMwgVR9iULNfjNVEP5EPh7xIZMzUJfoJRq2KJBT3wSS/JubIi0so4I+dA3b78r/6
/v9U35PbYfxdff/8TZYg53+q7r//zG/Vvav/QlUNvdKk/FgVpJTxv1X4romswHIF9sTvUyte6Xfh
KRxNZlAGX/sffcFv+gGGXS54OUZgaAh0gXT03wy7Vl3pfwg6bGTXm82HnwUH0QVHsv75D6MuT1fD
QkyNffA8NmZlkngBCj/zHzSc7/WjYKxM3iPeMNCifBLvuohoQONlcl4fhqxCjqWEDy95iurPVa+m
u9JBvVUgdCQdBmjD99b0v+bSrN/Xj2+RrFnWRpCPBCoJFJnOu7eYOAVhpDm+qdjya4ZEshuZT0HE
KKk27jO2Sy+xXzY+QITUDDkv0m+TxhRg60jHDAups6kdyO7rlVdszFZrT8MKLu+8DBtsVqC172fZ
bLsY0gINRXRfOsUY/nBR/YUA9y/fBG5AVB7wELiQ3n2CQloNCoTFPxC4ZGwnAJy7UiPNMHXH+ak1
0d5Gek6wplZiddXFtIYBwoYgg5bgrh5U0J2DC/Su7jyeYookGlSnC4v+HCmTr/KdR2zfY5kOK9pg
6bNAIyngH+hf9MV/+h48F4W1560wN+MdxqUjkmiY3dEHVAhwQwqe4ZOS895lNvn3n9Z7YMz6jcP5
MpEOA078U9Nqs07CxMcrKRxrhxlHBYFTXnuSvdlehI1Z6u9f791N9HaFwfGhHecSR220XoE/3ESG
3lUVO1FeL07lhScK1ceATPLvX+UvPj/acAtXqMc4wHzP1fIljwsKUe8gDbKTPD61xvTTQ955j3//
Qm9wpx8eCuv7sQ0GZoB3eC786aGQxbrhj1yDB2PRSdtyO2ZLhGrv55kvbi5NdJl64uAMr/v8flY2
VKiCk9bK9OieXmO5Km27vcjZQdToKHCVDdQQ+BaIDQ7xKmrHLDPvU67NJ5JAUYWai7AoWbMR1YwV
8yL48qA/eqyJOsPpPozOkh7+/k2a3nq9/fQuQejoPBoIjYF27NvvpvyrqHJIFjkdRjaNAaER45Gp
RXfUQJnv6rxbOTP1r1MhtbX4ZaY7u9mhKFeHj970u7yR+IrydIQ4Uplh61Tig27k6Y3tz9ZndyzL
DwwIt1IfjQcdXBJnNrlqG4kE5ZGgAH+XIEpFMZVMT0lcMSeI03mPqElnWveZx1l+cHrbvo0Hw2ZX
CVaJ0yXBuR3hiadaPiCTmNnnpuU2AcKw78zae2RhnB0zjeSZSm+ZGIMKfk1YlzCYyeOj1SzqtiHb
rQ3U4lrn0oNJoyKWsrTy1saxmmHjDE5NKpWOaidHY/Xcd2sYA3uHqpy1W2rA+euMJAmjT9Jv8aua
ezuysg6dD/veJW+cUHMXC+GZKR5ZlJQf8KnmvzZ6UmN5Ej4zIp98B6yqNZ12TcrmRxepfOiWBixA
3y+O2ZxN56X1nVsQLl7Ye+lKOC3T8XZg3/EFbw2ZqG231SaSQJMo/6blmnetMatl6ZgydXblqSwd
fms0cQw4/OOktOqmjhpSY6dq7IMYhX2gYYcTTXZeP8+QDBDGxL6nBV2NZEIvzU8QH+GcAEk5xkRg
wy9q5ietgHTBn4rlRh80irB5nboKzpdNVo7mHrGpd6RiNl8kCpu7jM+pOvZioN5zOxK2rB2iOK4I
VZDi2JrmS93KepcnBmm3zYR7qjYq+QT1a9jUhCbw1SCdBb0TH8Z52CWJeTGiciBisVHHHsJHMGvE
lAcyMb5SAZahBIh8mWVxnUaEp+AToF2NiyEcohxlbYlYWwpxagz4gyK2LAIWp/ihyuLrKHY+J9Ms
Dknfi/tIX2aiS5wPePFeDBYS4Sg7aPiZ4z/3pLPuTCn1szsNI4q53A9qtUybkjjtYMjIbGWaRgI2
AXM8ogYyCsu3tXU9XWkoCvc5MqXNzODqk0ZAJ7/MFO1wYlmbJDdB0ZBvhx2Rw8gNOYZwWcaeU4XZ
mBLkFjvGXnaddmUvdX3uNcp/SBvzSzZ2Aq1y5zL/n+n+AwET5naBnsNjqtNZaM26BcBiKg66mQoC
dLhdHI1qP8ffa+BD3RpopjBBJhgs+yTa0AxWr1JZ8ccMa+VXx+3mj6aS46n0PHXMlY+3HXvtmUU8
2mla8w2UcXUcdO4vbc6RuRTzHJvYMd1OJxPcdxdCAlqHHE8Rlygul+nJUkS/MCdOjiJHTGAVtbXJ
ZhwnvkmYs+601Tmd0CtWICxwLfK/WTXgjWSK1J4w2+Qh4MN5rzmMpNpO5LsoU/OvqpdjfQOmtwij
1ZCzABrCLWLQd6KhCNOYk0NfsFgYYmi2Qo3GlncsT67Dvm0kUTE0EjGzTRPdh8UfrVuDG/VmTkU7
hHlEaiPChFp9w14zhn4hlgPUK/mauKQ9Ihx3n9+E+RWz3kdNUF8UdZPcQkCiOlGUfOQ5iABnLiaB
CK5OGww6VqVJOPl9EVvtxywzcwBJyximGnWhZjfzvsh18zhabb5r0Ak9131XHNsUNNiiJQIbJrms
meRNtg3ll1PUuBV8i99rNpsbE4zSye0kJxeiLmJ4TTsPQT7RFUvFO0cqersa3kN7MAlfhUC2tZgB
3C5uEwHksRZ+xvALXASOsxocTX6TfPDFXqmet8S4kMEM67CY5JLM3rJ6tW91HgybBSTuvumNBXac
U2x8d4hO1Cr2pokcHy5CIU/K4XrVzWT+lRpYPadK8lyvjfaUkZ6DVtC2DOgwZbtHMmlf9bLW7mde
IAk1fI+krbuwwew5sT+TDIlEBtdPfy9cUvKQjw/3UhC9Kd1E/yg8G68lBlxXtfUedN0yBtSL5pU9
CZRSPBR0OZg3CFCsXQMPhJhLw9moIkMHb0YJwdLMgaNVadn3Kfjy0d4yoLmTUeUrrDix2stGzcme
j9/NXyUKoOTMjL1VXM1EKpGXiriLeBMRShP/9tlnktzwZJ0h2aOGtZKbaTSmcjm+He//U7v/g9od
o5ZFh/nfF1IfXrqE3Uhf/4xk/v5jv/WsCB9+8demaQXmrgoNSqPf9RmG9Ytrgv/ApUiB+nu7uuJH
iP4A0Gg71sot/Y82w/4F2bQOXF3HuEQy37/Cj/xcA3OL+Cy+3pIpWH8ZtMY/V9pLvbSD1g3OpVQF
8cJVOg0XBOG9g+6x7T7/8MH8RdO1/mX/KRDfXgxZPSZPWMwOb/ddWR/bk1UAELNA58yAOS0i42f2
7M/fWV80OM2nmBi5F1/BC/z/eGkTkqnnraqW95jOVMt1qJu6dWGRxUv7KJi3ah6ZIrnkCj+Se7+i
94REgtlFC2X237/8zw3U+s4RkdMBgEsGCr3qaX5uaMw0rnhKm5cCZWRKzIXq36LfibRP8UKzX+Ak
/If2xuAaefdx86JcKhbDchy177soSEvRECN7u9hGZSBk8cyjUToExzIO8Z+bnjbDSvFFcWoMstsn
/dB/dVbibIHk0ty0HED7xo2RrXZIGKPtsizWi+OtyEVAfEK/Uk0EqTZFuIaMhl3WiluuTPMfmsG1
bfj5qnENh0WujemDddH7Ns0bPfAkuMsv1IhcK0NhHaeCVL2dB5PkESB+fTXlnF9//429p/Ks3xjT
JZ9TgxuD//78jTka2eyTLfULFFOCOt+yZt0q+VVkU3uZdSKAbdZ3N6gfMULOCSXG37/+n29M4Dj0
pS47FK6b9/cKViwghfmko8sjHjVdb5gZZ+BdrNp/Apbrf3Gh4MPhzqLFx0//ficdzW5fCTHoF2tF
IFNHVvkODSfl3htSdMot60UJZ707BXi9xh25Wd54nvBJ/i0dmg+edT4cJGRibOvfX7UG6VZ+KyIq
UA7TFiJdVNRng824ws1J4unff8x/dZOsE0HuS/7BkLSOIn4YNehNRuqCqQwm2gyXqzkBVsgOob4a
XFGTZg3cHGlPfQX8iKvcJ/f1BhAEfFwkLShJdIgPV5qjpvu4tVcxFMyoc09Fu9XxLt8liaKswBvD
XWZjKxpPPiKfYvf3b+JdKPHb48U1+P6YZtiY6N868x/eRAaJfPBmX79EbL3bHRw2iVGA64bVbvNJ
AsTcFB5WS/wAPl0qEnP0nGuSLsS4Q0NeFYi23KJ5XcYFzqYeie6rJ8U/MeP/4im4Bnt4DED4ZW3x
bmClTcagkE/rF3tx+UDePma9gdGsi0h/bJkM/gOKfz1Bf3p2gP3iqubMZfiLdOL9K5Y9tEuRz91l
hCR5ZfcAWyN/Wv9l0rQNq45emg7M4iiNIiIXVZaw12G9/ZBiBG4CWFT9VxMoxV0mmNcIjZsgNS0e
nOs18fYRdZwapJ+liX+GJFlfzYzSzuQaW0fD5Q0tM1ztv/+6eQfv3xbvhO+ZEtsymPy9hxssXu6T
WDfHF+ArDACaeZFh5mrZLZvouT/ARVXjJnMVYUuANwuH7RwenJ2fsOgMCv5usZmnBilZBiaGfsjd
kWit9QdmUEh/Kz2eTei/drSEwsRNASFv1J4arYz7ULh1jS88plLeWL4LgFUYgjsj60aiB0uW0QG0
ZAT+XlNdcPUkV15XZmeapfpGZVTZoYfeeggaQlY/6qRp49Sei1eBGCYsYH4mgYE3qOH3U8nX2YYS
DLsqqcK05/w+kVFR4uIG9n8HL4G97pRgjAjQjAsM5vhUkdO7WvM8VEU2hmbkug++3yZ0M1lMSLo0
VAuR1I7lAmXIn+WGNs37Aq9aAlwquz4nlWhhJtEOg4VsrEUoeIxAKZyNeMCM1KjoBNbBfwBiqQMH
xDcmL9qIWBfZGHxgFmQG4pkSu3VzR2xsITfsB5Mo9DKAyzGUYNLouEbcmbhZnMGzv23/H3dnttw2
kqzhV3H0PRnYl4vuiCNqlyzbMu1pnxsELdIgiI3EQgJ8+vMVAKkJStaxXY4ZxGAmeqYtuYgqZuX6
55/xkjoyroF7ZoNE4+1S05zlroGbkDhoG1xAFPF2zW3Og5q/Vts5RMmeTrLcAUpPpVNdRbaYHhmW
WGZ1qTprAqaS4OWadO2qhpwt3dyS33FU6OHSeMkwqKByrkjvLO+2oVs8kDGyUgqYS4W+C5pnXT32
7zLNoKXfhdFlk5L9VpT935BIBdfallYyqNy0r3WRpgAB4E2modI71/Z6+r9UA82/KTuDirPWyzmC
Ui380lsVJ3uycqdKyddDmqlILqj4mRCu2dsJgtWkO7ykqhySMHT3OWkxNxgfBbFx4K+nI9MJQqCi
Th4a10kSufHUZu6U4iIAEfzdpzEEbwK1WcNgCtEMYGhP439VEhHmehIawUgFc1KPaose6FB113+P
llvQhrEbrhIIojd17JyPYGS4iOgpu0/DkJNORtv0RvHJHaPtRzCYOzsqArDerGG2hlrsUzXK+cYa
3tyYALmcbG0XveKm6IqgRippSVQxpgbwS31CMQWCEfApUMKSM6DRapVC/a9kDgRNO8Qr8XO++nCL
yg4M/0NpO/Q57GvLmHnmDraGQMFfpQkNbSTmfVQwln/ekRyf5/ulcUWmEcVjoIdsI2YycbbckMng
hjr0ouosX29MkanSzfQGt877XFoMVg/rOL1h/Jc23Sim+KU0cm+LAkgFpVXbo+3CcKEQUNWCP/H3
IoMC8kC9A5/MHxCiUgFyIJ+eZRqW+oS2Dn4jW6qrOzAyqBh44pxbX0wKd+20umfAB0a9zUYIHYkP
59x6JKBu7BXM8FB053NGAHOUAkEyzUFE0+0v3jYuSxAcRNUUXXA7NSgogvo97e383zCyjOxdEofZ
pe9vmZGxL+i+MvAMa40yzFbdu2e0idf3ZUC4oUcrBkt6VG/oxhIJeOE91hpnr5KThX6F+7siFN/m
8yBFGJgPnM8prMCm5dPeQn4J6vamUYveZijVI6ztxvU3X+gxwvutgry+bxyFfQjX9XW1iqy23iyG
WX7JNrwMaILVnLlLNmeBO3QFtEm5A1symlipRwGeIcDpLWLEd6eJt03SDYYnT7NL2BKqe2UlSNhT
mBfOGtpjZpFgzSGThyffg4VxZuV7uqm2KRymV5s84823/J2tSBgxtnkzyiBwbhycUrgqYkLsvA1+
mFnNoa1csp+RWRuA6EfhZnUCjZPA55i1c7uMTWMGv1kWXWB2eEFSjlTRxeS+FTyVqvc1Gi358KS5
QioJ9Op8W2XCDcLyFKfZ7oNj7BiAJQbjEEE4OHf8q+urGODEMNFtqQhVoNEgtVbT1IYa0K8svuk7
JtvaV2wnvdG3I+s+qEv412CG4m23JZOodzssbiHEs6GUV3wo1kk7lay82tpMCHTICL5d7+gju4yX
HjGgaiVILWULRz+jzMbLwEZBk18ziKFQYUOutoE9XYWk9s8K2rMvwNQhI9GStDk9fZwpwHz23yiB
MNIZIRIknEoE0ufWqk39itEeXDhLfHy8K5zJStz6qFDXX1ZiuEMzBgl3f3MJEQ/fKmwRzmmEIecc
drigbhJ4n0dLWOmq2rdmzUiDUBHs7EyJgDzfN7nxWZbzJo0kGtVKzW92ASrAVEFvnKkZHGL4tBs/
f+9CfcEI2FR8QauNgWrSUm9zGWdAQYJiz7zygnA0P9tbdHKfaA6dkicasKyPzNMwZ80YI23kEAO4
K8IQJhGo0x0dZ6TXtJppD+h5lyx+4K6/WD7dEZONuqveNzvEEuEj5xYaiIEgwUUT8O53I2Zz0IQ/
pVeb6RiobuWEmZTqlHS+OoWmnK+lEF7aHoqdqPUYG7NJXxoStY5G+pXuLNn73ly7t4lGyQH+D1L3
ZUkkI06NbFrlkvFWYfygdsSltyCMDAPPmK3LgvuaLKksRmHCtYLUiIZUfa8DZIWbH5y4jzqiEyuY
aIaDdlzmGT3YS0QeoF7I7JRl4Fn62Y6ZBFDWmIzHMN0yMu+rjBbySQIEbz8ZZYw0ID+H1PDb7udE
oNIiZoFfhZt0lJ4BEt5F1/HW4m9TQNM2H0niMjk4omsVFkoPVRasGt1XaVCzpr6KkscV8UVIbhTE
K5Qi0pvmAFpdJAL3rRgO1CjWzLexOI3segxR90FGwYNa2UH9lVK896GRT4MG2IsViYALxsYZ4Vu7
dBARRymzS8MMt9dLvwau0woEfefOtzVchlsYD7cZkx0SGl4FbI+0rjptpMJi9CZdzZqn3lkGlW91
k6h3QOs5hDAXVCz0Q6pwKJgUeidMrYMSfqORhMhMOrTpW2NDo12M9EH6Ek0yehzzixpHKKMtXVPv
VIMtIHLqlLpSSp8rI5Sdie1tsDC2puvn6RqhKVcp2l4P1HfULPcf2ukkCu2v5aTYobQbDUi/EA2f
qWdz2IU3EuYbAB0oZXvHtREGCLZWX693NHcwQOGEWZhb7xyOUxd1BYxhj8AVXDMdvnL93F/X1X1c
Gxnc9YRqNCTUOH6mz77Leusg3TQjjU5XRlZBk4kvtP+4hVmluizKbbJ8pwrY8BXT+ZjZpQiySNMp
+AQ/SJF2BQbubFqYJU6IPwrdzw2cMQEqyn5tGlaNUrM/lk4VvwOj9rAceYyfdlf5JTQz4LgzNDvD
WFbffB1Ys62BkdbpVQwZsaFzgZlieA/CDItUBzsGsZHydPFQautzKIZ/mMGaLzQ1d/sKUouVfq4k
UNYAwUsLGH6q+Apw2uqtbuSqOsFqxldE9tVlooJKnkTrdfLWSyn+ulWEv2BpcIYzcg4Jy3KtcM4Y
21Uo1xuh/K9Xnk8iksQ8gXZppEQwcBleNRNNEnI25WQTQe720V9pfD1ZvOafG4a178nwM2WHDODu
xNF3EP3SiAz3xBYfJxYuXTN+Bi5YPDwxgaCkl/ymCZTDCC27012uqrvcUEpVMl7P29skm7QU/8CA
x8w7qRpj4gEn/LI3gzRkhIaLSgrdtXu2EjZcBbv42XM8JKgJDH0F/olrxuhQQ8gKdFoKy7NHz3qV
XdrL1L0NXDjZd2tXvfMrk3kso4K58PvaObX0EH4exEk/TywN+8kUAaQ19tFWeyvQpls+edLoTZdp
8O/3LgYT+mfGCGmR8DebQSlMQA9iqlakr3ZQRn6hq2p3khbovWzDFSoisLCBNwqvRynUFb7QzPs9
bBUTYrvlpWbSHm9sLSW/MdclN64Q2G2TaRa3kD0JD4NRNOUIyxwzcda4YqKrYl8RsDGaOye+OQHd
m11QXSrPIzEOi1iloNAc7tUpIwpJ2ZkuWok8D0diM4CFXJOnEUnEFobFouFpSnOYdbrfAGVamzTT
Z3tfqIPGZTaV+JsFgdEJWbJYOaeiDL2lVRfaOZ+8nIKarj7BV7G/XTI+4NMaLuBTGK1ctDPRzv4c
gwgVsW3FCi3Vxnr0Xgw9oydw7ybOmZ7p9On75uihXOvmfAWh7SLCq/yWRlWOu72L/BP8Kqgj1rly
q+KUXUQkV/6mr8TKKA1DZU+PHYzBZ1Bcba5NvQruAhv6AH9lBf+K14X/0cLHryZlDHo7zE3lonbM
+s7V196n5YiaTwp7S3ZqJkqQ4yknrv9+n4yIWCPF38GoWTBZ6SRzt9Z/WctRV6oSdENnDdTwQ7nI
6vtFzmSG/LE9Vfz0fRokxTT9tV96faE3ix8BOdLBIRgdezWj5qWaN35tjWjGWPJyvvjzDx06TMiM
YOIi1yMeFoxgZe9+PHJp0QVlaGPtmDPJQ+qLDzw4pO8dw+s7bM/z9d95bQftAV3N//zDxjuTPARD
HTMslKYtnWSheMhcHx6CDXSz6eTSBrd7lVKFrAxoztgUeFL6xbqnv31HtGmTUdUcUdniaWm5/v0y
8MDggELcRRyRXhmU+tOPicDRCgf3wB2bpCRs0LRPezwUAZdKKXUSGtWN9ozaD/z3n8FsHgMvY8BI
FjwUh/BlWHIdalpS2gCMMhlzuhoBDzYP33TvFHROCdo0Jlq0Pyf1PixtIN5M8hAsY6waBvhujcZJ
8fBVHx4CGMuxhtKhtkw1b2jb7y5nC7N+MlM/YxFQdoxT1zQNaTrctxj4bCg6o0io2zbP0HZP7fsZ
ZeBPG0RwD/QRcglaCT+2Ba7NFRCKELszzFOg67c1UxIyYIwFHBqwSKftjkRBVel9tshuC25n8WAw
h3URNMO02pf69VMwdCbwUGGwRF928/QvhKpBTk4vB4mjoW0fpnTZ3evQq5MTUoCRtJvHyzpUB8Iz
1Olr4ATamzI834jiwA/6BUdW9cAv0MaWQRM/1H/tLjnWw1Nw6AVixDE18e4U/lO+0dEO/vGPTb6+
Rjx//SLAiKqZhkULCET84jk6BFV14UYFjw8G6PGiDE0dNGxBvNSvn4KhjA3EnZxW5wYfhUq4ybYg
dRWtYc0zOFEAkdY6bL9+CMSLKAXTVKCwaJ5jUVAEblBMZBjc7h2n09MSuxd4SbBSyEAr59ysQ21g
m2MDewHpMKpTPIPTiWAvpXMGhjXW0Ydo/07nHcmAiwNNxYTAtI1MBxQkgY6VDQ/EDVCQcDojj758
mxDRYiSb3n35re0Z0O5hnZEOEcX2TY1Rwseib6H96C97CpAHd/9hwhGAWCkb0Bg6NIAiFOnhzccw
jDkWoRXb0Jg7MSwTKDqPZWUfKj+YFnD8H/XfUVxguWONNJKA3bX6b3BXAAY2tZXMX7cChjHmiiug
njtv58gzVlUDZig8AUcZnP4Hgyq6uKUuAY6Qyt7BA7YuwHHO2HFJoBA1iR7e9hnaXSBzLl5a6hR0
0c+PKnja5JFC5BTEAAEcpc5TGl6uDMiq9Cm4dJxANUZM0H7VR3eBpJHgQYPeswsdBncKOrBJ6XwJ
ZBGYfbhRX44SyR5TRdXga+hSZ+0VHJBrgNYWmHW5G+FQJzDYot0FQMd+IbUmhyw6efZWVtp09YBO
Afoe6WoKeRNacARmuk2NiYRsz1NQrDGdFhBqCGbAgfkI5DpkfQSSBThCGi1lR/6xY6IK4PEgeGyf
4akCUxcsI3KXgO2rGq0AVpcfPlKItjO2iJtolxqsi+RS6JM9BQU6S3QhQKwnF+DwErgqyUV4IDTY
XZpncI7iS5TZP1tLwFE0dNxhWEKfFN7hKXBAY/JSxNKd2A1JFcJQJCsFlBPJCpIctbuM2ZFBgGOJ
zhlKSl1UOqDt63husn4yoTJ1NGhfCIub5yhachSypuQLXaXzGtrzHtApaGR2Wy0tFS05SADtYt/x
EE3AFQq8t8KPFM/wzMILZME/qwp0k+IpYkBjcGv8jpPHIqema4Z14DUMyzfQVNuRLSQYpMgA2dCb
/TK+gKFoXBnsJ4SOQ/ONsFWW9P4BGlEl0fGCXpQC4gSspggShlpTw1zp0tES0VBLN9AZ/yMXSdAY
4CViFbrLMjg/WcM8yDqK3AVQBnDqwbHQPsdxAvUmJlhrj8i7VviGZB2E2pZ0FKmxWw6leugq2htx
FC3hIuA9kVVnuEfzDK6kQMwoBo1IBQ0io4YbIFgmn3Z56CjaJBRJNGmPSRYBSRqWdXiJv+RnbaS4
EQ2xm/Mdd7nBW4gQtQOrDlAvkEeRlQUN1ImrGQJo1TzHN8Ic45sq3JkugBycv0RzpZgFL3sjHBfE
QWcHn0EObHsMa4UjUk2t8hxcRg0bIRgwpE4Br5HuHUhJ0LTNcxRB2GTaHQylZXX+xOBkQYTR0hkl
cFjwEJBV+ydOOtSOxFEOky5Ivg41goAEWjqxBEidkSIQ/3bVZYF6PzwFYSmhaFUELK95BhdNAqMT
mFKpG0FKgc1ZGkyn7S6PTgHvGUweyTXcifYXmg8ckNdEAVWTjal1PGjyKvhFndd0FE02+Eyb9BrT
TAa3f0pvslUnEmsKJDr859g4AtfjeGEb65zqwRVgdavhUZG7BLiD7I9sdSfjz0uPtD3S0gEhzaML
wQf+0CX4gV966oKaLINofiZalYJF/lKb1Pd+4RGG9/znXc+PaOwRTR29XxQUeu1nt+hG8e9/9XCP
zRYPfvi45eZzur/ebfD5R/c+63FXj394GSyyGYyYdfODunvNu1lMD9X/RLOvs/4cegwVkvnPm/z5
R+89D5Tg/7NwHs4e1xFn0rY3SK/LcOo06S/cgMblFw5nST7Le6/cQJFlV57MouBbmiVB761bbKv0
2mmUZrN5evjWLVRSfmWmiD0UwUNZ9BZvWtZkFz9dRLPdLFscrtxiHKVX7tqL3qTf3kwYfxh/7R97
i6KT/RRYZLNg3vs+u2422ZUvFmnm918ZrL7AgsuufMmJB8HjOs2NbFFlsgtfzWfLngB2QCXpdWFk
SdKgfyNbDJD00sk8mB1pkRZRIr1yuuuLRdvaJrvszXPd1KIepBdmgfIhrHty0ZbSZZe+TWHAfnbM
bYVWdu23syDpaY8OIii/blZHs2R+eBwd9FR+6TyfPSzLfFEUPZlm3K8oV0qvHzwsA3/Wby5ti2Dy
S4uJkmnRk+wOji2/dp4H/He97ummDub2O1ZPy+x4aYEjl16aGTxHOqSrM8mufLf4mkFi1j/ttoQj
v/R21rdbXVVEfuHdm8tZvM6ZS9y7mKwvMu2/Y/3rRZYvepqqS2D/jsXfLqrgoWfGOkTV71j8S5qF
j2fQxAd6k2yVXjrNGH0+mWUplrIvLm0G7/d8wPPZ6l0RSXb5d8ugf+IG0vJ4TiLm+bXY410Y4ZH0
o5quv1b6jbOFf9y/33Rryi78nqG9OTT7s6MwoUtIyy5/v0znizdX+TPb1mb3ZJf/mJbfEcQuifp7
PuC5IHZQJ9nlXx2Z/H0+k6dMyGuR8HRR9aPKDrUr+86fitny8a4IndIl52SXfWW6nORBfA6IbI7E
m4ZEkV2WfenXJwxIvve/Fnnx5sWXb4FW0i8f5A8p0zl6nluXa5NeG7JaRi88nnAjJ20q+/WVX8o0
PWXhnuefHilxXvpr/eSa+I2HaDHL/vo/AAAA//8=</cx:binary>
              </cx:geoCache>
            </cx:geography>
          </cx:layoutPr>
          <cx:valueColors>
            <cx:minColor>
              <a:schemeClr val="accent1">
                <a:lumMod val="60000"/>
                <a:lumOff val="40000"/>
              </a:schemeClr>
            </cx:minColor>
            <cx:midColor>
              <a:srgbClr val="0070C0"/>
            </cx:midColor>
            <cx:maxColor>
              <a:schemeClr val="tx2">
                <a:lumMod val="50000"/>
              </a:schemeClr>
            </cx:maxColor>
          </cx:valueColors>
          <cx:valueColorPositions count="3"/>
        </cx:series>
      </cx:plotAreaRegion>
    </cx:plotArea>
  </cx:chart>
  <cx:spPr>
    <a:noFill/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65D2F9-B421-8D54-170C-05BFA716B3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D9AF56-394B-2FA2-EE2F-C1E6A49A08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C17E2-EAF3-7041-AAC7-AE51C9AABD9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880D0F-D4BB-85BB-8B83-E9293ACE86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129EED-941D-D5CB-36F1-5707D1D604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330C2-EDEA-F34E-B0C1-985B8857D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46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5EC84-F3D1-C54B-A30F-FF33BB441B79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1AAD4-5556-D24A-BEF8-D18070D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7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hare/r/161fRy22Ax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420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https://briandoddonleadership.com/2017/05/05/live-blog-from-leadercast17-40-leadership-quotes-and-lessons-from-donald-miller/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29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https://www.realtor.com/research/data/</a:t>
            </a:r>
          </a:p>
          <a:p>
            <a:r>
              <a:rPr lang="en-US" dirty="0"/>
              <a:t>https://www.realtor.com/research/august-2025-data-2/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3074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EF300-3E0E-53BE-9FCF-79532769C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C231B5-DE9F-AE4F-7C34-0330AF3BC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B3BF7-092E-2AAA-020F-3200EA189A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https://www.realtor.com/research/data/</a:t>
            </a:r>
          </a:p>
          <a:p>
            <a:r>
              <a:rPr lang="en-US" dirty="0"/>
              <a:t>https://www.realtor.com/research/august-2025-data-2/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E21B0-1CB8-5D9D-C995-22AA84C43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71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711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775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C881-174E-BC26-D977-0FE7D6E9B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0CF3DE-2E2F-6C26-8F08-48B555874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F98C8-DE07-CBF4-59C2-7022EDCC4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https://www.realtor.com/research/data/</a:t>
            </a:r>
          </a:p>
          <a:p>
            <a:r>
              <a:rPr lang="en-US" dirty="0"/>
              <a:t>https://www.realtor.com/research/august-2025-data-2/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057F0-2D98-401F-B4C2-36683730AB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71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711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758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88B85-A9EE-7C57-2C41-2DAF8C4F5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5C407D-418E-D86F-2392-524D54C8B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BF6B83-45BA-90E1-BA02-D7699B113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https://www.realtor.com/research/data/</a:t>
            </a:r>
          </a:p>
          <a:p>
            <a:r>
              <a:rPr lang="en-US"/>
              <a:t>https://www.realtor.com/research/july-2025-data/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46BB6-DE85-3F0B-D744-F95A075C8E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711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7113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130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https://www.realtor.com/research/august-2025-data-2/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436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https://www.realtor.com/research/data/</a:t>
            </a:r>
          </a:p>
          <a:p>
            <a:r>
              <a:rPr lang="en-US"/>
              <a:t>https://www.realtor.com/research/july-2025-data/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988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www.facebook.com/share/r/161fRy22Ax/"/>
              </a:rPr>
              <a:t>https://www.facebook.com/share/r/161fRy22Ax/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79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https://www.realtor.com/research/data/</a:t>
            </a:r>
          </a:p>
          <a:p>
            <a:r>
              <a:rPr lang="en-US" dirty="0"/>
              <a:t>https://www.realtor.com/research/august-2025-data-2/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412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47215-373F-CFD9-E837-D2B65C2EA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24B58-A8B9-D276-436B-F90EEA748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D6AED2-7FCC-4ECA-02CF-FB6D0DAE5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https://www.fhfa.gov/document/fhfa-house-price-index-report-2025q2</a:t>
            </a:r>
          </a:p>
          <a:p>
            <a:r>
              <a:rPr lang="en-US" dirty="0"/>
              <a:t>https://www.fhfa.gov/data/hpi/datasets?tab=monthly-data</a:t>
            </a:r>
          </a:p>
          <a:p>
            <a:r>
              <a:rPr lang="en-US" dirty="0"/>
              <a:t>https://www.mortgagenewsdaily.com/data/fhfa-home-prices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F0F8C-A25E-B847-8AF7-93CF08DB1A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327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F926B-9FE6-302B-6A69-215E819E2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3D55EC-BB20-9F4B-C439-5FB7704E0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5B43E4-2A75-655D-6020-C3CE4A149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https://www.realtor.com/research/data/</a:t>
            </a:r>
          </a:p>
          <a:p>
            <a:r>
              <a:rPr lang="en-US" dirty="0"/>
              <a:t>https://www.realtor.com/research/august-2025-data-2/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8FB6D-479D-5CE4-D86C-1D321B4FD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668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https://www.realtor.com/research/2025-sellers-survey-btts/</a:t>
            </a:r>
          </a:p>
          <a:p>
            <a:r>
              <a:rPr lang="en-US"/>
              <a:t>Online survey conducted on March 9, 2025 – March 14, 2025 among n=801 homeowners who are thinking about selling their home in the next 12 months.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4379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0A9C3-FFEB-54C2-F936-9657335D2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05CF53-177F-7F00-7427-F10AE45B6D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3A418D-0E19-FF18-DB61-250397817C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https://www.resiclubanalytics.com/p/monthly-home-price-analysis-800-metros-3000-counties-25000-zips-september-2025-housing-market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D181F-F625-CB20-C637-062FD63F1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764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EA954-3148-08B1-4ED6-89A8A7FA7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277447-957E-C558-5F00-229D7D77C7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B91C1C-AA32-6177-B84F-199B2E735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https://fred.stlouisfed.org/series/MSPUS</a:t>
            </a:r>
          </a:p>
          <a:p>
            <a:r>
              <a:rPr lang="en-US" dirty="0"/>
              <a:t>https://www.census.gov/construction/nrs/index.html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7BB41-EBEF-69B6-CAB1-660FD753DD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5179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10DF9-0ACD-AF3A-FB97-9F9DC709B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A56B1-78E5-77F3-5FA0-B5D8CA8D5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A9FD8-72DC-B7A4-1E60-22B7D7CB54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https://img03.en25.com/Web/MortgageBankersAssociation/%7B5e377e4c-a183-4a98-8aac-2cf11b64651d%7D_Mortgage_Finance_Forecast_Aug_2025.pdf</a:t>
            </a:r>
          </a:p>
          <a:p>
            <a:r>
              <a:rPr lang="en-US" dirty="0"/>
              <a:t>https://wellsfargo.bluematrix.com/links2/html/140aa0d7-7733-4f58-9128-4a0cd9022f88#bm-img-9c703d27-719b-4a70-82c1-d9ecf7add344</a:t>
            </a:r>
          </a:p>
          <a:p>
            <a:r>
              <a:rPr lang="en-US" dirty="0"/>
              <a:t>https://www.fanniemae.com/media/56091/display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E91C53-2DCD-B31F-CAF8-D7F276967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413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4B354-FC2B-00AA-B1A1-D65C515F8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0E8265-EEF3-55E4-D0A7-8D10DCCEBD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CB4CEE-E838-7B38-1416-093A5DB00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https://img03.en25.com/Web/MortgageBankersAssociation/%7B5e377e4c-a183-4a98-8aac-2cf11b64651d%7D_Mortgage_Finance_Forecast_Aug_2025.pdf</a:t>
            </a:r>
          </a:p>
          <a:p>
            <a:r>
              <a:rPr lang="en-US" dirty="0"/>
              <a:t>https://www.fanniemae.com/media/56091/display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https://wellsfargo.bluematrix.com/links2/html/140aa0d7-7733-4f58-9128-4a0cd9022f88#bm-img-9c703d27-719b-4a70-82c1-d9ecf7add344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F4BE4-403D-F31E-A6FD-FF0E4C0272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8813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https://www.macrotrends.net/2016/10-year-treasury-bond-rate-yield-chart</a:t>
            </a:r>
          </a:p>
          <a:p>
            <a:r>
              <a:rPr lang="en-US" dirty="0"/>
              <a:t>https://www.freddiemac.com/pmms/pmms_archives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523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E932-0A64-5A95-C89D-7E09E7E97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7E207D-38B6-299B-0AFD-D5D2977510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C77E5-F63D-2A9E-85A9-DC5DAEF17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https://www.wsj.com/market-data/quotes/bond/BX/TMUBMUSD10Y/historical-prices</a:t>
            </a:r>
          </a:p>
          <a:p>
            <a:r>
              <a:rPr lang="en-US" dirty="0"/>
              <a:t>https://www.freddiemac.com/pmms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B4226-8E75-62C4-83A6-03DF16D9C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369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A835D-C306-C944-7EBA-DEBD14876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4DF116-F01E-26EF-B66C-883967F07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59FEA9-155F-27CD-D40B-C8BD91892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https://www.mortgagenewsdaily.com/</a:t>
            </a:r>
          </a:p>
          <a:p>
            <a:r>
              <a:rPr lang="en-US" dirty="0"/>
              <a:t>https://www.wsj.com/market-data/quotes/bond/BX/TMUBMUSD10Y?gaa_at=eafs&amp;gaa_n=ASWzDAgcqmnno2vdeVD4KWGtNyOc82kFEIECwr4iSb62XB2TLnHH8iLm0X_H90CvPvE%3D&amp;gaa_ts=68b88786&amp;gaa_sig=fPjTWI8aVr6SQ-yt7JrG-VCXqU3jQNcJKB93LPKnP_g8Q5SSPZVyx9l0ro3s4xE9H2EuPNykNrQn7lt7UcW_ZQ%3D%3D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594B9-898E-165B-01AE-034CEBFF7C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405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F7518-76A4-63BF-B196-7A251566A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1892A6-B8BF-BC93-13D9-6514999BB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65A8C-3F33-2A4C-B8C3-639939DB4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https://www.forecasts.org/10yrT.htm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98167-8712-4B7A-A70B-580381251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9422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EAB0E-8CBE-8F1E-7BD7-62CE313FF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64B879-1CA8-9EAD-485E-D0D1DC3EA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AFDBDA-4BAF-E95F-551C-B20673B965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https://www.mortgagenewsdaily.com/</a:t>
            </a:r>
          </a:p>
          <a:p>
            <a:r>
              <a:rPr lang="en-US" dirty="0"/>
              <a:t>https://www.wsj.com/market-data/quotes/bond/BX/TMUBMUSD10Y/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A2DF8-7A80-F238-016A-4685C41792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1474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https://www.themortgagenote.org/average-rates-sink-to-6-5/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3227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E8F62-A1EF-C04A-B5D1-D6EBC387A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8A08C9-4F5B-F403-4A04-ACF791A35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EAAC7C-CA47-10C2-DA53-A9B34CC53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https://www.freddiemac.com/pmms/pmms_archives</a:t>
            </a:r>
          </a:p>
          <a:p>
            <a:r>
              <a:rPr lang="en-US"/>
              <a:t>https://www.mortgagenewsdaily.com/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C43BEE-A9BD-F7E4-CD1D-0CE5D6DBE2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0030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https://www.fanniemae.com/data-and-insights/surveys-indices/home-price-expectations-survey-hpes</a:t>
            </a:r>
          </a:p>
          <a:p>
            <a:r>
              <a:rPr lang="en-US" dirty="0"/>
              <a:t>https://www.fanniemae.com/media/56091/display</a:t>
            </a:r>
          </a:p>
          <a:p>
            <a:r>
              <a:rPr lang="en-US" dirty="0"/>
              <a:t>https://mediaroom.realtor.com/2025-07-23-Realtor-com-R-2025-Forecast-Update-Affordability-Crunch-Stalls-Market-Momentum</a:t>
            </a:r>
          </a:p>
          <a:p>
            <a:r>
              <a:rPr lang="en-US" dirty="0"/>
              <a:t>https://wellsfargo.bluematrix.com/docs/html/749540c1-a733-41a7-a33a-7c78dbfca2be.html</a:t>
            </a:r>
          </a:p>
          <a:p>
            <a:r>
              <a:rPr lang="en-US" dirty="0"/>
              <a:t>https://img03.en25.com/Web/MortgageBankersAssociation/%7B5e377e4c-a183-4a98-8aac-2cf11b64651d%7D_Mortgage_Finance_Forecast_Aug_2025.pdf</a:t>
            </a:r>
          </a:p>
          <a:p>
            <a:r>
              <a:rPr lang="en-US" dirty="0"/>
              <a:t>https://cms.nar.realtor/sites/default/files/2025-07/2025-07-real-estate-forecast-summit-real-estate-and-economic-outlook-lawrence-yun-presentation-slides-07-16-2025.pdf?</a:t>
            </a:r>
          </a:p>
          <a:p>
            <a:r>
              <a:rPr lang="en-US" dirty="0"/>
              <a:t>https://www.zillow.com/research/home-value-sales-forecast-33822/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1660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299CE-09DD-CEF2-663E-7FFD0038B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B17F08-82D1-2445-BB3F-204665889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B15DC-680B-E7E7-A284-752B8CEDA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https://pulsenomics.com/surveys/#home-price-expectations</a:t>
            </a:r>
          </a:p>
          <a:p>
            <a:r>
              <a:rPr lang="en-US"/>
              <a:t>https://www.fanniemae.com/data-and-insights/surveys-indices/home-price-expectations-survey-hpes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BD221-E329-0DA3-94DB-F1DAC497E5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23999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https://www.fanniemae.com/data-and-insights/surveys-indices/home-price-expectations-survey-hpes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9378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7F29A-68C7-8F6E-A644-801461349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C9E991-4248-8BA5-FE8E-BB1530512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E9BD31-6777-9E14-053A-95F43D345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https://www.fanniemae.com/media/56091/display</a:t>
            </a:r>
          </a:p>
          <a:p>
            <a:r>
              <a:rPr lang="en-US" dirty="0"/>
              <a:t>https://img03.en25.com/Web/MortgageBankersAssociation/%7B5e377e4c-a183-4a98-8aac-2cf11b64651d%7D_Mortgage_Finance_Forecast_Aug_2025.pdf</a:t>
            </a:r>
          </a:p>
          <a:p>
            <a:r>
              <a:rPr lang="en-US" dirty="0"/>
              <a:t>https://cms.nar.realtor/sites/default/files/2025-07/2025-07-real-estate-forecast-summit-real-estate-and-economic-outlook-lawrence-yun-presentation-slides-07-16-2025.pdf?_gl=1*1dut8bl*_gcl_au*MTg4NDE2ODkwOC4xNzUzOTA1MDc2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816C5A-969A-C450-FB78-FDA125342B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0933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https://zillow.mediaroom.com/2025-09-16-Sellers-slam-the-brakes-new-listings-fall-to-record-low-for-August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654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47A3A-6CCC-0CB4-BF3C-CFC81C063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625381-4431-774F-2FD7-EFC10D014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A1E89-1D6E-5666-9625-01C996F9B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https://www.fhfa.gov/data/dashboard/nmdb-outstanding-residential-mortgage-statistics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673C0-C2FF-A5F5-6742-A7E9A2F5E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16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https://fred.stlouisfed.org/tags/series?t=real+estate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652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6"/>
            <a:ext cx="10058400" cy="53574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D24EF-6D93-7680-CB1A-BB755000DFB2}"/>
              </a:ext>
            </a:extLst>
          </p:cNvPr>
          <p:cNvSpPr/>
          <p:nvPr userDrawn="1"/>
        </p:nvSpPr>
        <p:spPr>
          <a:xfrm>
            <a:off x="0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9161D02-8D6D-9DC2-3488-3515365F0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88720E22-5FB6-1C9C-C536-A6D7186263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651499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Blue">
    <p:bg>
      <p:bgPr>
        <a:gradFill>
          <a:gsLst>
            <a:gs pos="100000">
              <a:srgbClr val="0582CA"/>
            </a:gs>
            <a:gs pos="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6"/>
            <a:ext cx="10058400" cy="53574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9161D02-8D6D-9DC2-3488-3515365F03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88720E22-5FB6-1C9C-C536-A6D7186263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605824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Dark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72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lue">
    <p:bg>
      <p:bgPr>
        <a:gradFill>
          <a:gsLst>
            <a:gs pos="0">
              <a:srgbClr val="0582CA"/>
            </a:gs>
            <a:gs pos="10000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233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Photo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aerial view of a neighborhood&#10;&#10;AI-generated content may be incorrect.">
            <a:extLst>
              <a:ext uri="{FF2B5EF4-FFF2-40B4-BE49-F238E27FC236}">
                <a16:creationId xmlns:a16="http://schemas.microsoft.com/office/drawing/2014/main" id="{6B21C386-33F2-0714-1116-1C20A37AF8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sp>
        <p:nvSpPr>
          <p:cNvPr id="11" name="Google Shape;174;p44">
            <a:extLst>
              <a:ext uri="{FF2B5EF4-FFF2-40B4-BE49-F238E27FC236}">
                <a16:creationId xmlns:a16="http://schemas.microsoft.com/office/drawing/2014/main" id="{59AD743D-0016-7D9D-25EA-DD6D1CC421EA}"/>
              </a:ext>
            </a:extLst>
          </p:cNvPr>
          <p:cNvSpPr/>
          <p:nvPr userDrawn="1"/>
        </p:nvSpPr>
        <p:spPr>
          <a:xfrm>
            <a:off x="-4" y="1"/>
            <a:ext cx="12192000" cy="68579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2000566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U-E QR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B2B6B84-7B43-B1E6-BC30-E5663BE7DD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6516" y="5820289"/>
            <a:ext cx="3030081" cy="42064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FABF26-2350-D2EB-082E-2920E28FED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56318" y="2000007"/>
            <a:ext cx="2530475" cy="252888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BA5E00-C1BB-C88B-9456-C3C807A02AF3}"/>
              </a:ext>
            </a:extLst>
          </p:cNvPr>
          <p:cNvSpPr txBox="1"/>
          <p:nvPr userDrawn="1"/>
        </p:nvSpPr>
        <p:spPr>
          <a:xfrm>
            <a:off x="683387" y="1028700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8125A-FF12-9EBB-D96F-69489E8E34DB}"/>
              </a:ext>
            </a:extLst>
          </p:cNvPr>
          <p:cNvSpPr txBox="1"/>
          <p:nvPr userDrawn="1"/>
        </p:nvSpPr>
        <p:spPr>
          <a:xfrm>
            <a:off x="683389" y="2778797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07F0E4-4DCC-B0A6-ADDD-0D301374E342}"/>
              </a:ext>
            </a:extLst>
          </p:cNvPr>
          <p:cNvSpPr txBox="1"/>
          <p:nvPr userDrawn="1"/>
        </p:nvSpPr>
        <p:spPr>
          <a:xfrm>
            <a:off x="683386" y="4528894"/>
            <a:ext cx="7602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great agents can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</a:t>
            </a: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  <a:endParaRPr lang="en-US" sz="5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798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-U-E QR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B2B6B84-7B43-B1E6-BC30-E5663BE7DD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6516" y="5820289"/>
            <a:ext cx="3030081" cy="420646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FABF26-2350-D2EB-082E-2920E28FED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956318" y="2000007"/>
            <a:ext cx="2530475" cy="2528887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BA5E00-C1BB-C88B-9456-C3C807A02AF3}"/>
              </a:ext>
            </a:extLst>
          </p:cNvPr>
          <p:cNvSpPr txBox="1"/>
          <p:nvPr userDrawn="1"/>
        </p:nvSpPr>
        <p:spPr>
          <a:xfrm>
            <a:off x="683387" y="1113541"/>
            <a:ext cx="6605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3200">
                <a:solidFill>
                  <a:schemeClr val="bg1"/>
                </a:solidFill>
                <a:effectLst/>
              </a:rPr>
              <a:t>La </a:t>
            </a:r>
            <a:r>
              <a:rPr lang="en-US" sz="3200" err="1">
                <a:solidFill>
                  <a:schemeClr val="bg1"/>
                </a:solidFill>
                <a:effectLst/>
              </a:rPr>
              <a:t>mayoría</a:t>
            </a:r>
            <a:r>
              <a:rPr lang="en-US" sz="3200">
                <a:solidFill>
                  <a:schemeClr val="bg1"/>
                </a:solidFill>
                <a:effectLst/>
              </a:rPr>
              <a:t> de </a:t>
            </a:r>
            <a:r>
              <a:rPr lang="en-US" sz="3200" err="1">
                <a:solidFill>
                  <a:schemeClr val="bg1"/>
                </a:solidFill>
                <a:effectLst/>
              </a:rPr>
              <a:t>los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err="1">
                <a:solidFill>
                  <a:schemeClr val="bg1"/>
                </a:solidFill>
                <a:effectLst/>
              </a:rPr>
              <a:t>agentes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b="1" err="1">
                <a:solidFill>
                  <a:schemeClr val="accent1"/>
                </a:solidFill>
                <a:effectLst/>
              </a:rPr>
              <a:t>saben</a:t>
            </a:r>
            <a:endParaRPr lang="en-US" sz="3200">
              <a:solidFill>
                <a:schemeClr val="accent1"/>
              </a:solidFill>
              <a:effectLst/>
            </a:endParaRPr>
          </a:p>
          <a:p>
            <a:pPr rtl="0"/>
            <a:r>
              <a:rPr lang="en-US" sz="3200">
                <a:solidFill>
                  <a:schemeClr val="bg1"/>
                </a:solidFill>
                <a:effectLst/>
              </a:rPr>
              <a:t>lo que </a:t>
            </a:r>
            <a:r>
              <a:rPr lang="en-US" sz="3200" err="1">
                <a:solidFill>
                  <a:schemeClr val="bg1"/>
                </a:solidFill>
                <a:effectLst/>
              </a:rPr>
              <a:t>está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err="1">
                <a:solidFill>
                  <a:schemeClr val="bg1"/>
                </a:solidFill>
                <a:effectLst/>
              </a:rPr>
              <a:t>pasando</a:t>
            </a:r>
            <a:r>
              <a:rPr lang="en-US" sz="3200">
                <a:solidFill>
                  <a:schemeClr val="bg1"/>
                </a:solidFill>
                <a:effectLst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8125A-FF12-9EBB-D96F-69489E8E34DB}"/>
              </a:ext>
            </a:extLst>
          </p:cNvPr>
          <p:cNvSpPr txBox="1"/>
          <p:nvPr userDrawn="1"/>
        </p:nvSpPr>
        <p:spPr>
          <a:xfrm>
            <a:off x="683389" y="2863638"/>
            <a:ext cx="6605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3200">
                <a:solidFill>
                  <a:schemeClr val="bg1"/>
                </a:solidFill>
              </a:rPr>
              <a:t>Los </a:t>
            </a:r>
            <a:r>
              <a:rPr lang="en-US" sz="3200" err="1">
                <a:solidFill>
                  <a:schemeClr val="bg1"/>
                </a:solidFill>
              </a:rPr>
              <a:t>agentes</a:t>
            </a:r>
            <a:r>
              <a:rPr lang="en-US" sz="3200">
                <a:solidFill>
                  <a:schemeClr val="bg1"/>
                </a:solidFill>
              </a:rPr>
              <a:t> buenos </a:t>
            </a:r>
            <a:r>
              <a:rPr lang="en-US" sz="3200" b="1" err="1">
                <a:solidFill>
                  <a:schemeClr val="accent1"/>
                </a:solidFill>
              </a:rPr>
              <a:t>entienden</a:t>
            </a:r>
            <a:endParaRPr lang="en-US" sz="3200" b="1">
              <a:solidFill>
                <a:schemeClr val="accent1"/>
              </a:solidFill>
            </a:endParaRPr>
          </a:p>
          <a:p>
            <a:pPr algn="l">
              <a:lnSpc>
                <a:spcPct val="100000"/>
              </a:lnSpc>
              <a:defRPr/>
            </a:pPr>
            <a:r>
              <a:rPr lang="en-US" sz="3200">
                <a:solidFill>
                  <a:schemeClr val="bg1"/>
                </a:solidFill>
              </a:rPr>
              <a:t>lo que </a:t>
            </a:r>
            <a:r>
              <a:rPr lang="en-US" sz="3200" err="1">
                <a:solidFill>
                  <a:schemeClr val="bg1"/>
                </a:solidFill>
              </a:rPr>
              <a:t>está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pasando</a:t>
            </a:r>
            <a:r>
              <a:rPr lang="en-US" sz="3200">
                <a:solidFill>
                  <a:schemeClr val="bg1"/>
                </a:solidFill>
              </a:rPr>
              <a:t>.</a:t>
            </a:r>
            <a:endParaRPr 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07F0E4-4DCC-B0A6-ADDD-0D301374E342}"/>
              </a:ext>
            </a:extLst>
          </p:cNvPr>
          <p:cNvSpPr txBox="1"/>
          <p:nvPr userDrawn="1"/>
        </p:nvSpPr>
        <p:spPr>
          <a:xfrm>
            <a:off x="683386" y="4613735"/>
            <a:ext cx="7602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800">
                <a:solidFill>
                  <a:schemeClr val="bg1"/>
                </a:solidFill>
                <a:effectLst/>
              </a:rPr>
              <a:t>Solo </a:t>
            </a:r>
            <a:r>
              <a:rPr lang="en-US" sz="2800" err="1">
                <a:solidFill>
                  <a:schemeClr val="bg1"/>
                </a:solidFill>
                <a:effectLst/>
              </a:rPr>
              <a:t>los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agentes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excelentes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pueden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b="1" err="1">
                <a:solidFill>
                  <a:schemeClr val="accent1"/>
                </a:solidFill>
                <a:effectLst/>
              </a:rPr>
              <a:t>explicar</a:t>
            </a:r>
            <a:endParaRPr lang="en-US" sz="2800">
              <a:solidFill>
                <a:schemeClr val="accent1"/>
              </a:solidFill>
              <a:effectLst/>
            </a:endParaRPr>
          </a:p>
          <a:p>
            <a:pPr rtl="0"/>
            <a:r>
              <a:rPr lang="en-US" sz="2800">
                <a:solidFill>
                  <a:schemeClr val="bg1"/>
                </a:solidFill>
                <a:effectLst/>
              </a:rPr>
              <a:t>lo que </a:t>
            </a:r>
            <a:r>
              <a:rPr lang="en-US" sz="2800" err="1">
                <a:solidFill>
                  <a:schemeClr val="bg1"/>
                </a:solidFill>
                <a:effectLst/>
              </a:rPr>
              <a:t>está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pasando</a:t>
            </a:r>
            <a:r>
              <a:rPr lang="en-US" sz="2800">
                <a:solidFill>
                  <a:schemeClr val="bg1"/>
                </a:solidFill>
                <a:effectLst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2925822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-U-E Logo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0629B-11B7-0278-2653-C10AC286CC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7263" y="2224726"/>
            <a:ext cx="2415531" cy="21522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D6F14C-6E7B-BC4A-589E-F0E34A7E4253}"/>
              </a:ext>
            </a:extLst>
          </p:cNvPr>
          <p:cNvSpPr txBox="1"/>
          <p:nvPr userDrawn="1"/>
        </p:nvSpPr>
        <p:spPr>
          <a:xfrm>
            <a:off x="683387" y="1028700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</a:t>
            </a:r>
            <a: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136601-27C9-5814-371C-ED4DF70F0041}"/>
              </a:ext>
            </a:extLst>
          </p:cNvPr>
          <p:cNvSpPr txBox="1"/>
          <p:nvPr userDrawn="1"/>
        </p:nvSpPr>
        <p:spPr>
          <a:xfrm>
            <a:off x="683389" y="2778797"/>
            <a:ext cx="66057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agents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 </a:t>
            </a:r>
          </a:p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DAAD0B-8432-0DB5-121D-32FAD2F92C29}"/>
              </a:ext>
            </a:extLst>
          </p:cNvPr>
          <p:cNvSpPr txBox="1"/>
          <p:nvPr userDrawn="1"/>
        </p:nvSpPr>
        <p:spPr>
          <a:xfrm>
            <a:off x="683386" y="4528894"/>
            <a:ext cx="7602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great agents can </a:t>
            </a:r>
            <a:r>
              <a:rPr lang="en-US" sz="4000" b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 </a:t>
            </a:r>
            <a:r>
              <a:rPr lang="en-US" sz="40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happening.</a:t>
            </a:r>
            <a:endParaRPr lang="en-US" sz="5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6401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-U-E Logo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3E8DD-B4F6-E6CD-69AD-344F8C0B0B6B}"/>
              </a:ext>
            </a:extLst>
          </p:cNvPr>
          <p:cNvSpPr/>
          <p:nvPr userDrawn="1"/>
        </p:nvSpPr>
        <p:spPr>
          <a:xfrm>
            <a:off x="8251115" y="0"/>
            <a:ext cx="3940885" cy="68580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F0629B-11B7-0278-2653-C10AC286CC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17263" y="2224726"/>
            <a:ext cx="2415531" cy="21522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95A279-61DB-3B3A-0887-C75A9AED58F4}"/>
              </a:ext>
            </a:extLst>
          </p:cNvPr>
          <p:cNvSpPr txBox="1"/>
          <p:nvPr userDrawn="1"/>
        </p:nvSpPr>
        <p:spPr>
          <a:xfrm>
            <a:off x="683387" y="1113541"/>
            <a:ext cx="6605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3200">
                <a:solidFill>
                  <a:schemeClr val="bg1"/>
                </a:solidFill>
                <a:effectLst/>
              </a:rPr>
              <a:t>La </a:t>
            </a:r>
            <a:r>
              <a:rPr lang="en-US" sz="3200" err="1">
                <a:solidFill>
                  <a:schemeClr val="bg1"/>
                </a:solidFill>
                <a:effectLst/>
              </a:rPr>
              <a:t>mayoría</a:t>
            </a:r>
            <a:r>
              <a:rPr lang="en-US" sz="3200">
                <a:solidFill>
                  <a:schemeClr val="bg1"/>
                </a:solidFill>
                <a:effectLst/>
              </a:rPr>
              <a:t> de </a:t>
            </a:r>
            <a:r>
              <a:rPr lang="en-US" sz="3200" err="1">
                <a:solidFill>
                  <a:schemeClr val="bg1"/>
                </a:solidFill>
                <a:effectLst/>
              </a:rPr>
              <a:t>los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err="1">
                <a:solidFill>
                  <a:schemeClr val="bg1"/>
                </a:solidFill>
                <a:effectLst/>
              </a:rPr>
              <a:t>agentes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b="1" err="1">
                <a:solidFill>
                  <a:schemeClr val="accent1"/>
                </a:solidFill>
                <a:effectLst/>
              </a:rPr>
              <a:t>saben</a:t>
            </a:r>
            <a:endParaRPr lang="en-US" sz="3200">
              <a:solidFill>
                <a:schemeClr val="accent1"/>
              </a:solidFill>
              <a:effectLst/>
            </a:endParaRPr>
          </a:p>
          <a:p>
            <a:pPr rtl="0"/>
            <a:r>
              <a:rPr lang="en-US" sz="3200">
                <a:solidFill>
                  <a:schemeClr val="bg1"/>
                </a:solidFill>
                <a:effectLst/>
              </a:rPr>
              <a:t>lo que </a:t>
            </a:r>
            <a:r>
              <a:rPr lang="en-US" sz="3200" err="1">
                <a:solidFill>
                  <a:schemeClr val="bg1"/>
                </a:solidFill>
                <a:effectLst/>
              </a:rPr>
              <a:t>está</a:t>
            </a:r>
            <a:r>
              <a:rPr lang="en-US" sz="3200">
                <a:solidFill>
                  <a:schemeClr val="bg1"/>
                </a:solidFill>
                <a:effectLst/>
              </a:rPr>
              <a:t> </a:t>
            </a:r>
            <a:r>
              <a:rPr lang="en-US" sz="3200" err="1">
                <a:solidFill>
                  <a:schemeClr val="bg1"/>
                </a:solidFill>
                <a:effectLst/>
              </a:rPr>
              <a:t>pasando</a:t>
            </a:r>
            <a:r>
              <a:rPr lang="en-US" sz="3200">
                <a:solidFill>
                  <a:schemeClr val="bg1"/>
                </a:solidFill>
                <a:effectLst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7F61A5-22EE-E51F-FDF8-1276AEBBE907}"/>
              </a:ext>
            </a:extLst>
          </p:cNvPr>
          <p:cNvSpPr txBox="1"/>
          <p:nvPr userDrawn="1"/>
        </p:nvSpPr>
        <p:spPr>
          <a:xfrm>
            <a:off x="683389" y="2863638"/>
            <a:ext cx="6605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defRPr/>
            </a:pPr>
            <a:r>
              <a:rPr lang="en-US" sz="3200">
                <a:solidFill>
                  <a:schemeClr val="bg1"/>
                </a:solidFill>
              </a:rPr>
              <a:t>Los </a:t>
            </a:r>
            <a:r>
              <a:rPr lang="en-US" sz="3200" err="1">
                <a:solidFill>
                  <a:schemeClr val="bg1"/>
                </a:solidFill>
              </a:rPr>
              <a:t>agentes</a:t>
            </a:r>
            <a:r>
              <a:rPr lang="en-US" sz="3200">
                <a:solidFill>
                  <a:schemeClr val="bg1"/>
                </a:solidFill>
              </a:rPr>
              <a:t> buenos </a:t>
            </a:r>
            <a:r>
              <a:rPr lang="en-US" sz="3200" b="1" err="1">
                <a:solidFill>
                  <a:schemeClr val="accent1"/>
                </a:solidFill>
              </a:rPr>
              <a:t>entienden</a:t>
            </a:r>
            <a:endParaRPr lang="en-US" sz="3200" b="1">
              <a:solidFill>
                <a:schemeClr val="accent1"/>
              </a:solidFill>
            </a:endParaRPr>
          </a:p>
          <a:p>
            <a:pPr algn="l">
              <a:lnSpc>
                <a:spcPct val="100000"/>
              </a:lnSpc>
              <a:defRPr/>
            </a:pPr>
            <a:r>
              <a:rPr lang="en-US" sz="3200">
                <a:solidFill>
                  <a:schemeClr val="bg1"/>
                </a:solidFill>
              </a:rPr>
              <a:t>lo que </a:t>
            </a:r>
            <a:r>
              <a:rPr lang="en-US" sz="3200" err="1">
                <a:solidFill>
                  <a:schemeClr val="bg1"/>
                </a:solidFill>
              </a:rPr>
              <a:t>está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pasando</a:t>
            </a:r>
            <a:r>
              <a:rPr lang="en-US" sz="3200">
                <a:solidFill>
                  <a:schemeClr val="bg1"/>
                </a:solidFill>
              </a:rPr>
              <a:t>.</a:t>
            </a:r>
            <a:endParaRPr 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29EF0E-8B8E-A641-AA15-4FA56B36AD9A}"/>
              </a:ext>
            </a:extLst>
          </p:cNvPr>
          <p:cNvSpPr txBox="1"/>
          <p:nvPr userDrawn="1"/>
        </p:nvSpPr>
        <p:spPr>
          <a:xfrm>
            <a:off x="683386" y="4613735"/>
            <a:ext cx="76027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800">
                <a:solidFill>
                  <a:schemeClr val="bg1"/>
                </a:solidFill>
                <a:effectLst/>
              </a:rPr>
              <a:t>Solo </a:t>
            </a:r>
            <a:r>
              <a:rPr lang="en-US" sz="2800" err="1">
                <a:solidFill>
                  <a:schemeClr val="bg1"/>
                </a:solidFill>
                <a:effectLst/>
              </a:rPr>
              <a:t>los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agentes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excelentes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pueden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b="1" err="1">
                <a:solidFill>
                  <a:schemeClr val="accent1"/>
                </a:solidFill>
                <a:effectLst/>
              </a:rPr>
              <a:t>explicar</a:t>
            </a:r>
            <a:endParaRPr lang="en-US" sz="2800">
              <a:solidFill>
                <a:schemeClr val="accent1"/>
              </a:solidFill>
              <a:effectLst/>
            </a:endParaRPr>
          </a:p>
          <a:p>
            <a:pPr rtl="0"/>
            <a:r>
              <a:rPr lang="en-US" sz="2800">
                <a:solidFill>
                  <a:schemeClr val="bg1"/>
                </a:solidFill>
                <a:effectLst/>
              </a:rPr>
              <a:t>lo que </a:t>
            </a:r>
            <a:r>
              <a:rPr lang="en-US" sz="2800" err="1">
                <a:solidFill>
                  <a:schemeClr val="bg1"/>
                </a:solidFill>
                <a:effectLst/>
              </a:rPr>
              <a:t>está</a:t>
            </a:r>
            <a:r>
              <a:rPr lang="en-US" sz="2800">
                <a:solidFill>
                  <a:schemeClr val="bg1"/>
                </a:solidFill>
                <a:effectLst/>
              </a:rPr>
              <a:t> </a:t>
            </a:r>
            <a:r>
              <a:rPr lang="en-US" sz="2800" err="1">
                <a:solidFill>
                  <a:schemeClr val="bg1"/>
                </a:solidFill>
                <a:effectLst/>
              </a:rPr>
              <a:t>pasando</a:t>
            </a:r>
            <a:r>
              <a:rPr lang="en-US" sz="2800">
                <a:solidFill>
                  <a:schemeClr val="bg1"/>
                </a:solidFill>
                <a:effectLst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3162652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1">
    <p:bg>
      <p:bgPr>
        <a:gradFill>
          <a:gsLst>
            <a:gs pos="0">
              <a:srgbClr val="004D7C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B0CE0135-9A47-7152-6FDF-BF9CA1DB254A}"/>
              </a:ext>
            </a:extLst>
          </p:cNvPr>
          <p:cNvSpPr/>
          <p:nvPr userDrawn="1"/>
        </p:nvSpPr>
        <p:spPr>
          <a:xfrm>
            <a:off x="0" y="2673606"/>
            <a:ext cx="12202675" cy="4184399"/>
          </a:xfrm>
          <a:custGeom>
            <a:avLst/>
            <a:gdLst>
              <a:gd name="connsiteX0" fmla="*/ 6188866 w 12202674"/>
              <a:gd name="connsiteY0" fmla="*/ 0 h 4184399"/>
              <a:gd name="connsiteX1" fmla="*/ 11883293 w 12202674"/>
              <a:gd name="connsiteY1" fmla="*/ 1016997 h 4184399"/>
              <a:gd name="connsiteX2" fmla="*/ 12202674 w 12202674"/>
              <a:gd name="connsiteY2" fmla="*/ 1154631 h 4184399"/>
              <a:gd name="connsiteX3" fmla="*/ 12202674 w 12202674"/>
              <a:gd name="connsiteY3" fmla="*/ 4184399 h 4184399"/>
              <a:gd name="connsiteX4" fmla="*/ 0 w 12202674"/>
              <a:gd name="connsiteY4" fmla="*/ 4184399 h 4184399"/>
              <a:gd name="connsiteX5" fmla="*/ 0 w 12202674"/>
              <a:gd name="connsiteY5" fmla="*/ 1237428 h 4184399"/>
              <a:gd name="connsiteX6" fmla="*/ 169613 w 12202674"/>
              <a:gd name="connsiteY6" fmla="*/ 1156978 h 4184399"/>
              <a:gd name="connsiteX7" fmla="*/ 6188866 w 12202674"/>
              <a:gd name="connsiteY7" fmla="*/ 0 h 418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2674" h="4184399">
                <a:moveTo>
                  <a:pt x="6188866" y="0"/>
                </a:moveTo>
                <a:cubicBezTo>
                  <a:pt x="8351936" y="0"/>
                  <a:pt x="10335826" y="381658"/>
                  <a:pt x="11883293" y="1016997"/>
                </a:cubicBezTo>
                <a:lnTo>
                  <a:pt x="12202674" y="1154631"/>
                </a:lnTo>
                <a:lnTo>
                  <a:pt x="12202674" y="4184399"/>
                </a:lnTo>
                <a:lnTo>
                  <a:pt x="0" y="4184399"/>
                </a:lnTo>
                <a:lnTo>
                  <a:pt x="0" y="1237428"/>
                </a:lnTo>
                <a:lnTo>
                  <a:pt x="169613" y="1156978"/>
                </a:lnTo>
                <a:cubicBezTo>
                  <a:pt x="1759408" y="438128"/>
                  <a:pt x="3871291" y="0"/>
                  <a:pt x="6188866" y="0"/>
                </a:cubicBezTo>
                <a:close/>
              </a:path>
            </a:pathLst>
          </a:custGeom>
          <a:gradFill>
            <a:gsLst>
              <a:gs pos="7000">
                <a:srgbClr val="005589"/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7A09EA-9A19-9AA0-6A55-E62AFC64C0F5}"/>
              </a:ext>
            </a:extLst>
          </p:cNvPr>
          <p:cNvSpPr/>
          <p:nvPr userDrawn="1"/>
        </p:nvSpPr>
        <p:spPr>
          <a:xfrm>
            <a:off x="1176333" y="1287017"/>
            <a:ext cx="10025067" cy="4529711"/>
          </a:xfrm>
          <a:prstGeom prst="roundRect">
            <a:avLst>
              <a:gd name="adj" fmla="val 5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5DB6F01-9522-188D-2A5C-27E49D399AD7}"/>
              </a:ext>
            </a:extLst>
          </p:cNvPr>
          <p:cNvSpPr/>
          <p:nvPr userDrawn="1"/>
        </p:nvSpPr>
        <p:spPr>
          <a:xfrm>
            <a:off x="1066800" y="1164146"/>
            <a:ext cx="10025067" cy="4529711"/>
          </a:xfrm>
          <a:prstGeom prst="roundRect">
            <a:avLst>
              <a:gd name="adj" fmla="val 3829"/>
            </a:avLst>
          </a:prstGeom>
          <a:gradFill>
            <a:gsLst>
              <a:gs pos="0">
                <a:srgbClr val="022840"/>
              </a:gs>
              <a:gs pos="100000">
                <a:srgbClr val="0035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E5E5A73-961C-6A9D-12DC-CFA798751F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100" y="2425786"/>
            <a:ext cx="8915400" cy="18995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776550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2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>
            <a:extLst>
              <a:ext uri="{FF2B5EF4-FFF2-40B4-BE49-F238E27FC236}">
                <a16:creationId xmlns:a16="http://schemas.microsoft.com/office/drawing/2014/main" id="{E9AC8DFE-703E-80E8-1631-388042873278}"/>
              </a:ext>
            </a:extLst>
          </p:cNvPr>
          <p:cNvSpPr/>
          <p:nvPr userDrawn="1"/>
        </p:nvSpPr>
        <p:spPr>
          <a:xfrm>
            <a:off x="1" y="2673606"/>
            <a:ext cx="12187684" cy="4184399"/>
          </a:xfrm>
          <a:custGeom>
            <a:avLst/>
            <a:gdLst>
              <a:gd name="connsiteX0" fmla="*/ 6188866 w 12202674"/>
              <a:gd name="connsiteY0" fmla="*/ 0 h 4184399"/>
              <a:gd name="connsiteX1" fmla="*/ 11883293 w 12202674"/>
              <a:gd name="connsiteY1" fmla="*/ 1016997 h 4184399"/>
              <a:gd name="connsiteX2" fmla="*/ 12202674 w 12202674"/>
              <a:gd name="connsiteY2" fmla="*/ 1154631 h 4184399"/>
              <a:gd name="connsiteX3" fmla="*/ 12202674 w 12202674"/>
              <a:gd name="connsiteY3" fmla="*/ 4184399 h 4184399"/>
              <a:gd name="connsiteX4" fmla="*/ 0 w 12202674"/>
              <a:gd name="connsiteY4" fmla="*/ 4184399 h 4184399"/>
              <a:gd name="connsiteX5" fmla="*/ 0 w 12202674"/>
              <a:gd name="connsiteY5" fmla="*/ 1237428 h 4184399"/>
              <a:gd name="connsiteX6" fmla="*/ 169613 w 12202674"/>
              <a:gd name="connsiteY6" fmla="*/ 1156978 h 4184399"/>
              <a:gd name="connsiteX7" fmla="*/ 6188866 w 12202674"/>
              <a:gd name="connsiteY7" fmla="*/ 0 h 418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2674" h="4184399">
                <a:moveTo>
                  <a:pt x="6188866" y="0"/>
                </a:moveTo>
                <a:cubicBezTo>
                  <a:pt x="8351936" y="0"/>
                  <a:pt x="10335826" y="381658"/>
                  <a:pt x="11883293" y="1016997"/>
                </a:cubicBezTo>
                <a:lnTo>
                  <a:pt x="12202674" y="1154631"/>
                </a:lnTo>
                <a:lnTo>
                  <a:pt x="12202674" y="4184399"/>
                </a:lnTo>
                <a:lnTo>
                  <a:pt x="0" y="4184399"/>
                </a:lnTo>
                <a:lnTo>
                  <a:pt x="0" y="1237428"/>
                </a:lnTo>
                <a:lnTo>
                  <a:pt x="169613" y="1156978"/>
                </a:lnTo>
                <a:cubicBezTo>
                  <a:pt x="1759408" y="438128"/>
                  <a:pt x="3871291" y="0"/>
                  <a:pt x="6188866" y="0"/>
                </a:cubicBezTo>
                <a:close/>
              </a:path>
            </a:pathLst>
          </a:custGeom>
          <a:solidFill>
            <a:srgbClr val="0519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25555DD-602C-4F07-3462-19622A38F8F0}"/>
              </a:ext>
            </a:extLst>
          </p:cNvPr>
          <p:cNvSpPr/>
          <p:nvPr userDrawn="1"/>
        </p:nvSpPr>
        <p:spPr>
          <a:xfrm>
            <a:off x="1176333" y="1287017"/>
            <a:ext cx="10025067" cy="4529711"/>
          </a:xfrm>
          <a:prstGeom prst="roundRect">
            <a:avLst>
              <a:gd name="adj" fmla="val 5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6C87B0B-CD28-354B-A3E4-42A455D09463}"/>
              </a:ext>
            </a:extLst>
          </p:cNvPr>
          <p:cNvSpPr/>
          <p:nvPr userDrawn="1"/>
        </p:nvSpPr>
        <p:spPr>
          <a:xfrm>
            <a:off x="1066800" y="1164146"/>
            <a:ext cx="10025067" cy="4529711"/>
          </a:xfrm>
          <a:prstGeom prst="roundRect">
            <a:avLst>
              <a:gd name="adj" fmla="val 3829"/>
            </a:avLst>
          </a:prstGeom>
          <a:gradFill>
            <a:gsLst>
              <a:gs pos="89000">
                <a:srgbClr val="0065A2"/>
              </a:gs>
              <a:gs pos="0">
                <a:srgbClr val="0582CA"/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1A6C08AE-729D-721A-31A6-B8BA689EA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100" y="2425786"/>
            <a:ext cx="8915400" cy="18995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1204394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3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>
            <a:extLst>
              <a:ext uri="{FF2B5EF4-FFF2-40B4-BE49-F238E27FC236}">
                <a16:creationId xmlns:a16="http://schemas.microsoft.com/office/drawing/2014/main" id="{E9AC8DFE-703E-80E8-1631-388042873278}"/>
              </a:ext>
            </a:extLst>
          </p:cNvPr>
          <p:cNvSpPr/>
          <p:nvPr userDrawn="1"/>
        </p:nvSpPr>
        <p:spPr>
          <a:xfrm>
            <a:off x="3698" y="2673602"/>
            <a:ext cx="12188303" cy="4184399"/>
          </a:xfrm>
          <a:custGeom>
            <a:avLst/>
            <a:gdLst>
              <a:gd name="connsiteX0" fmla="*/ 6188866 w 12202674"/>
              <a:gd name="connsiteY0" fmla="*/ 0 h 4184399"/>
              <a:gd name="connsiteX1" fmla="*/ 11883293 w 12202674"/>
              <a:gd name="connsiteY1" fmla="*/ 1016997 h 4184399"/>
              <a:gd name="connsiteX2" fmla="*/ 12202674 w 12202674"/>
              <a:gd name="connsiteY2" fmla="*/ 1154631 h 4184399"/>
              <a:gd name="connsiteX3" fmla="*/ 12202674 w 12202674"/>
              <a:gd name="connsiteY3" fmla="*/ 4184399 h 4184399"/>
              <a:gd name="connsiteX4" fmla="*/ 0 w 12202674"/>
              <a:gd name="connsiteY4" fmla="*/ 4184399 h 4184399"/>
              <a:gd name="connsiteX5" fmla="*/ 0 w 12202674"/>
              <a:gd name="connsiteY5" fmla="*/ 1237428 h 4184399"/>
              <a:gd name="connsiteX6" fmla="*/ 169613 w 12202674"/>
              <a:gd name="connsiteY6" fmla="*/ 1156978 h 4184399"/>
              <a:gd name="connsiteX7" fmla="*/ 6188866 w 12202674"/>
              <a:gd name="connsiteY7" fmla="*/ 0 h 418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02674" h="4184399">
                <a:moveTo>
                  <a:pt x="6188866" y="0"/>
                </a:moveTo>
                <a:cubicBezTo>
                  <a:pt x="8351936" y="0"/>
                  <a:pt x="10335826" y="381658"/>
                  <a:pt x="11883293" y="1016997"/>
                </a:cubicBezTo>
                <a:lnTo>
                  <a:pt x="12202674" y="1154631"/>
                </a:lnTo>
                <a:lnTo>
                  <a:pt x="12202674" y="4184399"/>
                </a:lnTo>
                <a:lnTo>
                  <a:pt x="0" y="4184399"/>
                </a:lnTo>
                <a:lnTo>
                  <a:pt x="0" y="1237428"/>
                </a:lnTo>
                <a:lnTo>
                  <a:pt x="169613" y="1156978"/>
                </a:lnTo>
                <a:cubicBezTo>
                  <a:pt x="1759408" y="438128"/>
                  <a:pt x="3871291" y="0"/>
                  <a:pt x="6188866" y="0"/>
                </a:cubicBez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25555DD-602C-4F07-3462-19622A38F8F0}"/>
              </a:ext>
            </a:extLst>
          </p:cNvPr>
          <p:cNvSpPr/>
          <p:nvPr userDrawn="1"/>
        </p:nvSpPr>
        <p:spPr>
          <a:xfrm>
            <a:off x="1176333" y="1340457"/>
            <a:ext cx="10025067" cy="4529711"/>
          </a:xfrm>
          <a:prstGeom prst="roundRect">
            <a:avLst>
              <a:gd name="adj" fmla="val 50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26C87B0B-CD28-354B-A3E4-42A455D09463}"/>
              </a:ext>
            </a:extLst>
          </p:cNvPr>
          <p:cNvSpPr/>
          <p:nvPr userDrawn="1"/>
        </p:nvSpPr>
        <p:spPr>
          <a:xfrm>
            <a:off x="1066800" y="1217586"/>
            <a:ext cx="10025067" cy="4529711"/>
          </a:xfrm>
          <a:prstGeom prst="roundRect">
            <a:avLst>
              <a:gd name="adj" fmla="val 382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6" name="Title Placeholder 1">
            <a:extLst>
              <a:ext uri="{FF2B5EF4-FFF2-40B4-BE49-F238E27FC236}">
                <a16:creationId xmlns:a16="http://schemas.microsoft.com/office/drawing/2014/main" id="{1A6C08AE-729D-721A-31A6-B8BA689EA4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100" y="2479226"/>
            <a:ext cx="8915400" cy="1899551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889596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ub 1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D1D8F5D-A9FE-C031-48CC-1EEF350CF1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514600"/>
            <a:ext cx="10058400" cy="1045029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8CB35DA-BA53-1390-5261-448EDD5BF5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559630"/>
            <a:ext cx="10058400" cy="84908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611981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ub 2">
    <p:bg>
      <p:bgPr>
        <a:gradFill>
          <a:gsLst>
            <a:gs pos="0">
              <a:srgbClr val="0582CA"/>
            </a:gs>
            <a:gs pos="9600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4A865A9-CAD0-6374-B6FD-7B60EEEFBA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514600"/>
            <a:ext cx="10058400" cy="1045029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8EFCA1-2E09-4D73-38BA-EBB8C743E4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559630"/>
            <a:ext cx="10058400" cy="84908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7085505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1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01F9AE-43E3-88AF-9C17-A1FEBA6B4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2879365"/>
            <a:ext cx="8915400" cy="79447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6163AD3-21D7-79B1-1CA9-D8FA92CB8F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3873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behind title text. Arrange &gt; send to back. Add a square transparent overlay on top of photo with color #003554. Delete this text box when done.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4CD619-275E-4565-ED38-6BF34E4BD3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3673837"/>
            <a:ext cx="8915400" cy="84908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989362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2">
    <p:bg>
      <p:bgPr>
        <a:gradFill>
          <a:gsLst>
            <a:gs pos="99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C6E10E4-6903-633C-6082-8916C63DC4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3873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behind title text. Arrange &gt; send to back. Add a square transparent overlay on top of photo with color #0582CA. Delete this text box when done.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871CE15-2F2B-DD67-7A12-DE42E88710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3901" y="3930650"/>
            <a:ext cx="6315075" cy="126083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410BB95-10A7-5649-15BF-11E119E1D4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33900" y="5191487"/>
            <a:ext cx="6315075" cy="849085"/>
          </a:xfrm>
        </p:spPr>
        <p:txBody>
          <a:bodyPr rIns="0" anchor="ctr">
            <a:normAutofit/>
          </a:bodyPr>
          <a:lstStyle>
            <a:lvl1pPr algn="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397192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3">
    <p:bg>
      <p:bgPr>
        <a:gradFill>
          <a:gsLst>
            <a:gs pos="1700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695701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1FB93-E288-A284-89AA-47B0D18969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4048627"/>
            <a:ext cx="8915400" cy="150740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DC853C-C965-5FBE-874C-CC9A3DA4CB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5556035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515953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4">
    <p:bg>
      <p:bgPr>
        <a:gradFill>
          <a:gsLst>
            <a:gs pos="88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9566CE0F-3D9C-6513-DBEE-63388B5B9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695701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A4D6620-8307-0251-2995-0B0D35026F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4048627"/>
            <a:ext cx="8915400" cy="1507407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83AF358-DDE6-442F-CBDD-25193CC622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5556035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831842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5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D134272D-377F-4493-906E-9D76B68CFE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1" y="1669773"/>
            <a:ext cx="4533900" cy="275645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Goes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B8CA09B6-12ED-AC08-0473-719D39752F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4624582"/>
            <a:ext cx="45339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283830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Photo 6">
    <p:bg>
      <p:bgPr>
        <a:gradFill>
          <a:gsLst>
            <a:gs pos="85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4DDF67-36C8-DE1C-CB18-1F6D94EAE8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1" y="1669773"/>
            <a:ext cx="4533900" cy="275645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Goes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0552B36-C02E-78DD-2AC5-E3B5F9FCA1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1" y="4624582"/>
            <a:ext cx="45339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804330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1">
    <p:bg>
      <p:bgPr>
        <a:gradFill>
          <a:gsLst>
            <a:gs pos="100000">
              <a:srgbClr val="005589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AC453AC-D25A-2684-92CE-8148CE249364}"/>
              </a:ext>
            </a:extLst>
          </p:cNvPr>
          <p:cNvSpPr/>
          <p:nvPr userDrawn="1"/>
        </p:nvSpPr>
        <p:spPr>
          <a:xfrm>
            <a:off x="1239520" y="1489529"/>
            <a:ext cx="9975547" cy="4758873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400C2E8-E48A-ABDC-31B1-C8F91EBA15D2}"/>
              </a:ext>
            </a:extLst>
          </p:cNvPr>
          <p:cNvSpPr/>
          <p:nvPr userDrawn="1"/>
        </p:nvSpPr>
        <p:spPr>
          <a:xfrm>
            <a:off x="1149653" y="1038312"/>
            <a:ext cx="9975547" cy="5127907"/>
          </a:xfrm>
          <a:prstGeom prst="roundRect">
            <a:avLst>
              <a:gd name="adj" fmla="val 2647"/>
            </a:avLst>
          </a:prstGeom>
          <a:gradFill>
            <a:gsLst>
              <a:gs pos="98000">
                <a:srgbClr val="003554"/>
              </a:gs>
              <a:gs pos="0">
                <a:srgbClr val="022840"/>
              </a:gs>
            </a:gsLst>
            <a:lin ang="5400000" scaled="1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99372C0-67F4-B9EE-9C5D-E1362ECFB1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8FB3A8E3-1B46-A6DB-BB38-9322C8567D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02E91BC-03C1-DB42-9ED4-1BAB9952ECB7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182939-4932-FB1E-0EFB-1B8F7D24CC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996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2">
    <p:bg>
      <p:bgPr>
        <a:gradFill>
          <a:gsLst>
            <a:gs pos="99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8D8C395-A902-E080-739D-659EFDD127A3}"/>
              </a:ext>
            </a:extLst>
          </p:cNvPr>
          <p:cNvSpPr/>
          <p:nvPr userDrawn="1"/>
        </p:nvSpPr>
        <p:spPr>
          <a:xfrm>
            <a:off x="1239520" y="1647033"/>
            <a:ext cx="9975547" cy="4601369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52C039-9A25-A3AB-F7A7-EA61DCA190B8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gradFill>
            <a:gsLst>
              <a:gs pos="99000">
                <a:schemeClr val="tx2"/>
              </a:gs>
              <a:gs pos="0">
                <a:srgbClr val="0065A2"/>
              </a:gs>
            </a:gsLst>
            <a:lin ang="5400000" scaled="1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17F5ACD-C5B3-873D-50D4-A03360FD2D39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1A9DDE-1DD2-32CA-D6F9-66685DB6A6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47DC159-6851-BFF4-F047-58C5624548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4232E6E8-5046-9241-1E55-9348854999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33490960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3">
    <p:bg>
      <p:bgPr>
        <a:gradFill>
          <a:gsLst>
            <a:gs pos="0">
              <a:srgbClr val="0582CA"/>
            </a:gs>
            <a:gs pos="100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8EB53B4-1CD2-0329-072B-C154BD1E46C8}"/>
              </a:ext>
            </a:extLst>
          </p:cNvPr>
          <p:cNvSpPr/>
          <p:nvPr userDrawn="1"/>
        </p:nvSpPr>
        <p:spPr>
          <a:xfrm>
            <a:off x="1239520" y="1489529"/>
            <a:ext cx="9975547" cy="4758873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6D063C6-1BA0-21C8-C8B2-926FC41846B5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99EE076-5EE1-0CBF-7838-7A3C1426CBD5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rgbClr val="004D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D8FEC4-7D3A-B2D6-9614-A7807AC62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81460" y="691782"/>
            <a:ext cx="909297" cy="727439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8532446-080A-BAE0-2F38-79D890647C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41533CD-F555-9A40-0ACE-349777832E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2667645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4">
    <p:bg>
      <p:bgPr>
        <a:gradFill>
          <a:gsLst>
            <a:gs pos="99000">
              <a:srgbClr val="003554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52C039-9A25-A3AB-F7A7-EA61DCA190B8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noFill/>
          <a:ln w="31750"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F31FC21-42E6-2FD8-9D8C-50E1834AECEF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1B57B-9D4E-4016-0419-DD1D481BE5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6325073-D9C4-BF03-E8BB-553CABBA5D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8CE44E5-BE0A-9CBD-0AE1-F02B5FF7F6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114727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hort 5">
    <p:bg>
      <p:bgPr>
        <a:gradFill>
          <a:gsLst>
            <a:gs pos="99000">
              <a:srgbClr val="005589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B52C039-9A25-A3AB-F7A7-EA61DCA190B8}"/>
              </a:ext>
            </a:extLst>
          </p:cNvPr>
          <p:cNvSpPr/>
          <p:nvPr userDrawn="1"/>
        </p:nvSpPr>
        <p:spPr>
          <a:xfrm>
            <a:off x="1149653" y="1037428"/>
            <a:ext cx="9975547" cy="5128791"/>
          </a:xfrm>
          <a:prstGeom prst="roundRect">
            <a:avLst>
              <a:gd name="adj" fmla="val 2647"/>
            </a:avLst>
          </a:prstGeom>
          <a:noFill/>
          <a:ln w="31750"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F31FC21-42E6-2FD8-9D8C-50E1834AECEF}"/>
              </a:ext>
            </a:extLst>
          </p:cNvPr>
          <p:cNvSpPr/>
          <p:nvPr userDrawn="1"/>
        </p:nvSpPr>
        <p:spPr>
          <a:xfrm>
            <a:off x="1490134" y="457201"/>
            <a:ext cx="1308108" cy="1258945"/>
          </a:xfrm>
          <a:prstGeom prst="roundRect">
            <a:avLst>
              <a:gd name="adj" fmla="val 110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41B57B-9D4E-4016-0419-DD1D481BE5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3610" y="691781"/>
            <a:ext cx="954125" cy="762235"/>
          </a:xfrm>
          <a:prstGeom prst="rect">
            <a:avLst/>
          </a:prstGeom>
        </p:spPr>
      </p:pic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2EB951FD-2BCC-F85A-43EF-610BF09AF1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0134" y="5011297"/>
            <a:ext cx="9262535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ADECC311-58E3-446D-0636-A86DBF5AF1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90134" y="1899924"/>
            <a:ext cx="9262535" cy="3029189"/>
          </a:xfrm>
        </p:spPr>
        <p:txBody>
          <a:bodyPr rIns="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</a:t>
            </a:r>
          </a:p>
        </p:txBody>
      </p:sp>
    </p:spTree>
    <p:extLst>
      <p:ext uri="{BB962C8B-B14F-4D97-AF65-F5344CB8AC3E}">
        <p14:creationId xmlns:p14="http://schemas.microsoft.com/office/powerpoint/2010/main" val="7146263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ong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47F95B-059F-18FB-F314-E01C351401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" y="365933"/>
            <a:ext cx="1023797" cy="81903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D25AC56-1F79-6FB6-DB09-1A19029B0029}"/>
              </a:ext>
            </a:extLst>
          </p:cNvPr>
          <p:cNvCxnSpPr>
            <a:cxnSpLocks/>
          </p:cNvCxnSpPr>
          <p:nvPr userDrawn="1"/>
        </p:nvCxnSpPr>
        <p:spPr>
          <a:xfrm>
            <a:off x="1066801" y="1440543"/>
            <a:ext cx="1005840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76324EF-5B69-F638-1C47-CC98050640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81187E19-E351-28AC-AC1F-E0E47E4AC2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20254971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ong 2">
    <p:bg>
      <p:bgPr>
        <a:gradFill>
          <a:gsLst>
            <a:gs pos="0">
              <a:srgbClr val="0582CA"/>
            </a:gs>
            <a:gs pos="94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A576B4-F2C6-0C8A-DA52-BF86E2A216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" y="365933"/>
            <a:ext cx="1023797" cy="819039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58EC1F0-A642-E040-95A1-B0A205F668E6}"/>
              </a:ext>
            </a:extLst>
          </p:cNvPr>
          <p:cNvCxnSpPr>
            <a:cxnSpLocks/>
          </p:cNvCxnSpPr>
          <p:nvPr userDrawn="1"/>
        </p:nvCxnSpPr>
        <p:spPr>
          <a:xfrm>
            <a:off x="1066801" y="1440543"/>
            <a:ext cx="1005840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A6677-5904-3988-B57A-5310069FB1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AE7202-0417-5D48-14CD-6A4EDC25CE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13976155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ong 3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ED1610C-67D7-C6F8-336F-1C799DEF3512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3C0749A-CE73-AAA1-6F2F-613D2FF4EB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8441BA1-F191-0EE1-3441-F3E1512EBC58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889D4D8-2A42-2175-1C24-920E37F6E3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B9BD9D8-AF1A-A42D-E48E-BF3EDAC3E2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9265735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Long 4">
    <p:bg>
      <p:bgPr>
        <a:gradFill>
          <a:gsLst>
            <a:gs pos="0">
              <a:srgbClr val="0582CA"/>
            </a:gs>
            <a:gs pos="94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9614B7C-20A7-747F-A94D-7194173B9DCE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AEC7A73-1FE4-3455-FA29-0D1043B1E2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B861E968-9471-4CE9-A3C7-82F09AD209F2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7B4036-CAD7-BA12-5912-DFDC18FAB1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1909013"/>
            <a:ext cx="10058400" cy="3882184"/>
          </a:xfrm>
        </p:spPr>
        <p:txBody>
          <a:bodyPr rIns="0"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7A1414-5DA9-3CAB-4679-08E9849A43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799" y="5897217"/>
            <a:ext cx="10058401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105619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hoto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ED1610C-67D7-C6F8-336F-1C799DEF3512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3C0749A-CE73-AAA1-6F2F-613D2FF4EB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8441BA1-F191-0EE1-3441-F3E1512EBC58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873D75-5354-E7A2-3477-925963EAD6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46274" y="0"/>
            <a:ext cx="4445726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E100748-93D0-C6CB-2A4B-9034ED1891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6801" y="1909013"/>
            <a:ext cx="6115878" cy="3882184"/>
          </a:xfrm>
        </p:spPr>
        <p:txBody>
          <a:bodyPr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9ED40A0-9C1F-2380-6440-BA3518C78E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5897217"/>
            <a:ext cx="6115878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147072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hoto 2">
    <p:bg>
      <p:bgPr>
        <a:gradFill>
          <a:gsLst>
            <a:gs pos="0">
              <a:srgbClr val="0582CA"/>
            </a:gs>
            <a:gs pos="94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DA2DDDC-F2F6-DDA8-27AC-155A012657A5}"/>
              </a:ext>
            </a:extLst>
          </p:cNvPr>
          <p:cNvGrpSpPr/>
          <p:nvPr userDrawn="1"/>
        </p:nvGrpSpPr>
        <p:grpSpPr>
          <a:xfrm>
            <a:off x="1066799" y="406422"/>
            <a:ext cx="1182223" cy="1165204"/>
            <a:chOff x="1066799" y="193843"/>
            <a:chExt cx="1247316" cy="12293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5ACAC2A-563A-231B-FEA8-885224FF3C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50841" y="456830"/>
              <a:ext cx="879232" cy="703386"/>
            </a:xfrm>
            <a:prstGeom prst="rect">
              <a:avLst/>
            </a:prstGeom>
          </p:spPr>
        </p:pic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68E65228-CE33-137A-EAC6-B8C5AFA511EE}"/>
                </a:ext>
              </a:extLst>
            </p:cNvPr>
            <p:cNvSpPr/>
            <p:nvPr userDrawn="1"/>
          </p:nvSpPr>
          <p:spPr>
            <a:xfrm>
              <a:off x="1066799" y="193843"/>
              <a:ext cx="1247316" cy="1229360"/>
            </a:xfrm>
            <a:prstGeom prst="roundRect">
              <a:avLst>
                <a:gd name="adj" fmla="val 5923"/>
              </a:avLst>
            </a:prstGeom>
            <a:noFill/>
            <a:ln w="3175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002A6CF3-4F54-4E26-ACC5-9D0BEBF902D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46274" y="0"/>
            <a:ext cx="4445726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B6EB80F-020C-0F1B-1583-A90A75A64D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6801" y="1909013"/>
            <a:ext cx="6115878" cy="3882184"/>
          </a:xfrm>
        </p:spPr>
        <p:txBody>
          <a:bodyPr anchor="ctr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Quote goes here.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8FFA188E-337C-E8D4-A710-4DB437FDA4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5897217"/>
            <a:ext cx="6115878" cy="808394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spcBef>
                <a:spcPts val="40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457189" indent="0">
              <a:buNone/>
              <a:defRPr sz="2200" b="1"/>
            </a:lvl2pPr>
            <a:lvl3pPr marL="914377" indent="0">
              <a:buNone/>
              <a:defRPr sz="2200" b="1"/>
            </a:lvl3pPr>
            <a:lvl4pPr marL="1371566" indent="0">
              <a:buNone/>
              <a:defRPr sz="2200" b="1"/>
            </a:lvl4pPr>
            <a:lvl5pPr marL="1828754" indent="0">
              <a:buNone/>
              <a:defRPr sz="2200" b="1"/>
            </a:lvl5pPr>
          </a:lstStyle>
          <a:p>
            <a:pPr lvl="0"/>
            <a:r>
              <a:rPr lang="en-US"/>
              <a:t>Name</a:t>
            </a:r>
          </a:p>
          <a:p>
            <a:pPr lvl="0"/>
            <a:r>
              <a:rPr lang="en-US"/>
              <a:t>Title, Company</a:t>
            </a:r>
          </a:p>
        </p:txBody>
      </p:sp>
    </p:spTree>
    <p:extLst>
      <p:ext uri="{BB962C8B-B14F-4D97-AF65-F5344CB8AC3E}">
        <p14:creationId xmlns:p14="http://schemas.microsoft.com/office/powerpoint/2010/main" val="36159870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hort 1">
    <p:bg>
      <p:bgPr>
        <a:gradFill>
          <a:gsLst>
            <a:gs pos="100000">
              <a:srgbClr val="051923"/>
            </a:gs>
            <a:gs pos="0">
              <a:srgbClr val="02284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6AC5FDE-A5A8-5A50-34A2-928F84E39AD7}"/>
              </a:ext>
            </a:extLst>
          </p:cNvPr>
          <p:cNvSpPr/>
          <p:nvPr userDrawn="1"/>
        </p:nvSpPr>
        <p:spPr>
          <a:xfrm>
            <a:off x="2829815" y="-1"/>
            <a:ext cx="9362184" cy="6858001"/>
          </a:xfrm>
          <a:custGeom>
            <a:avLst/>
            <a:gdLst>
              <a:gd name="connsiteX0" fmla="*/ 4623052 w 9362184"/>
              <a:gd name="connsiteY0" fmla="*/ 0 h 6858001"/>
              <a:gd name="connsiteX1" fmla="*/ 8341895 w 9362184"/>
              <a:gd name="connsiteY1" fmla="*/ 0 h 6858001"/>
              <a:gd name="connsiteX2" fmla="*/ 8341895 w 9362184"/>
              <a:gd name="connsiteY2" fmla="*/ 1 h 6858001"/>
              <a:gd name="connsiteX3" fmla="*/ 9362184 w 9362184"/>
              <a:gd name="connsiteY3" fmla="*/ 1 h 6858001"/>
              <a:gd name="connsiteX4" fmla="*/ 9362184 w 9362184"/>
              <a:gd name="connsiteY4" fmla="*/ 6858001 h 6858001"/>
              <a:gd name="connsiteX5" fmla="*/ 8333484 w 9362184"/>
              <a:gd name="connsiteY5" fmla="*/ 6858001 h 6858001"/>
              <a:gd name="connsiteX6" fmla="*/ 8333484 w 9362184"/>
              <a:gd name="connsiteY6" fmla="*/ 6858000 h 6858001"/>
              <a:gd name="connsiteX7" fmla="*/ 5425319 w 9362184"/>
              <a:gd name="connsiteY7" fmla="*/ 6858000 h 6858001"/>
              <a:gd name="connsiteX8" fmla="*/ 5425319 w 9362184"/>
              <a:gd name="connsiteY8" fmla="*/ 6858001 h 6858001"/>
              <a:gd name="connsiteX9" fmla="*/ 1604398 w 9362184"/>
              <a:gd name="connsiteY9" fmla="*/ 6858001 h 6858001"/>
              <a:gd name="connsiteX10" fmla="*/ 1500090 w 9362184"/>
              <a:gd name="connsiteY10" fmla="*/ 6762677 h 6858001"/>
              <a:gd name="connsiteX11" fmla="*/ 0 w 9362184"/>
              <a:gd name="connsiteY11" fmla="*/ 3379809 h 6858001"/>
              <a:gd name="connsiteX12" fmla="*/ 1318596 w 9362184"/>
              <a:gd name="connsiteY12" fmla="*/ 179496 h 6858001"/>
              <a:gd name="connsiteX13" fmla="*/ 1497046 w 9362184"/>
              <a:gd name="connsiteY13" fmla="*/ 1 h 6858001"/>
              <a:gd name="connsiteX14" fmla="*/ 4623052 w 9362184"/>
              <a:gd name="connsiteY14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362184" h="6858001">
                <a:moveTo>
                  <a:pt x="4623052" y="0"/>
                </a:moveTo>
                <a:lnTo>
                  <a:pt x="8341895" y="0"/>
                </a:lnTo>
                <a:lnTo>
                  <a:pt x="8341895" y="1"/>
                </a:lnTo>
                <a:lnTo>
                  <a:pt x="9362184" y="1"/>
                </a:lnTo>
                <a:lnTo>
                  <a:pt x="9362184" y="6858001"/>
                </a:lnTo>
                <a:lnTo>
                  <a:pt x="8333484" y="6858001"/>
                </a:lnTo>
                <a:lnTo>
                  <a:pt x="8333484" y="6858000"/>
                </a:lnTo>
                <a:lnTo>
                  <a:pt x="5425319" y="6858000"/>
                </a:lnTo>
                <a:lnTo>
                  <a:pt x="5425319" y="6858001"/>
                </a:lnTo>
                <a:lnTo>
                  <a:pt x="1604398" y="6858001"/>
                </a:lnTo>
                <a:lnTo>
                  <a:pt x="1500090" y="6762677"/>
                </a:lnTo>
                <a:cubicBezTo>
                  <a:pt x="568059" y="5869200"/>
                  <a:pt x="0" y="4682305"/>
                  <a:pt x="0" y="3379809"/>
                </a:cubicBezTo>
                <a:cubicBezTo>
                  <a:pt x="0" y="2164147"/>
                  <a:pt x="494842" y="1049185"/>
                  <a:pt x="1318596" y="179496"/>
                </a:cubicBezTo>
                <a:lnTo>
                  <a:pt x="1497046" y="1"/>
                </a:lnTo>
                <a:lnTo>
                  <a:pt x="4623052" y="1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035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1C5DFDC-00CA-159B-F55D-76191594BCD6}"/>
              </a:ext>
            </a:extLst>
          </p:cNvPr>
          <p:cNvSpPr/>
          <p:nvPr userDrawn="1"/>
        </p:nvSpPr>
        <p:spPr>
          <a:xfrm>
            <a:off x="1066801" y="1166148"/>
            <a:ext cx="3521241" cy="4707418"/>
          </a:xfrm>
          <a:prstGeom prst="roundRect">
            <a:avLst>
              <a:gd name="adj" fmla="val 4144"/>
            </a:avLst>
          </a:prstGeom>
          <a:gradFill>
            <a:gsLst>
              <a:gs pos="0">
                <a:srgbClr val="005C94"/>
              </a:gs>
              <a:gs pos="100000">
                <a:schemeClr val="tx2"/>
              </a:gs>
            </a:gsLst>
            <a:lin ang="5400000" scaled="0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49681" y="1299411"/>
            <a:ext cx="3160273" cy="4392442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40090" y="1524001"/>
            <a:ext cx="6102231" cy="4026568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4"/>
              </a:buClr>
              <a:buFont typeface="+mj-lt"/>
              <a:buAutoNum type="arabicPeriod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C81E2B4B-8233-D436-7E9C-5CAB668B8E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12645977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hort 2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B604F07-1049-9FFB-F08C-303B12E8D779}"/>
              </a:ext>
            </a:extLst>
          </p:cNvPr>
          <p:cNvSpPr/>
          <p:nvPr userDrawn="1"/>
        </p:nvSpPr>
        <p:spPr>
          <a:xfrm>
            <a:off x="1066801" y="1166148"/>
            <a:ext cx="4451683" cy="4707418"/>
          </a:xfrm>
          <a:prstGeom prst="roundRect">
            <a:avLst>
              <a:gd name="adj" fmla="val 2881"/>
            </a:avLst>
          </a:prstGeom>
          <a:gradFill>
            <a:gsLst>
              <a:gs pos="0">
                <a:srgbClr val="005C94"/>
              </a:gs>
              <a:gs pos="100000">
                <a:schemeClr val="tx2"/>
              </a:gs>
            </a:gsLst>
            <a:lin ang="5400000" scaled="0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BFC383E-BCBE-B5DE-9366-7B52031F35F2}"/>
              </a:ext>
            </a:extLst>
          </p:cNvPr>
          <p:cNvSpPr/>
          <p:nvPr userDrawn="1"/>
        </p:nvSpPr>
        <p:spPr>
          <a:xfrm>
            <a:off x="4999106" y="825652"/>
            <a:ext cx="6217535" cy="4918914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CB9BA35-FA27-6853-1417-D54FE9080E9F}"/>
              </a:ext>
            </a:extLst>
          </p:cNvPr>
          <p:cNvSpPr/>
          <p:nvPr userDrawn="1"/>
        </p:nvSpPr>
        <p:spPr>
          <a:xfrm>
            <a:off x="4618300" y="889820"/>
            <a:ext cx="6506901" cy="5195242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423CEEE-712B-15C9-0BC1-073920FAF7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9681" y="1299411"/>
            <a:ext cx="3160273" cy="4392442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950DEF5-5B32-90CC-9CEA-1B3020C083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4048" y="1513058"/>
            <a:ext cx="6102231" cy="3984459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Clr>
                <a:schemeClr val="tx2"/>
              </a:buClr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17847097-095F-5F9A-871A-5C73B6BC47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15945768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hort 3">
    <p:bg>
      <p:bgPr>
        <a:gradFill>
          <a:gsLst>
            <a:gs pos="95000">
              <a:srgbClr val="004D7C"/>
            </a:gs>
            <a:gs pos="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D7CCE5B-6DDF-3F80-6D82-F0F7CA23BF82}"/>
              </a:ext>
            </a:extLst>
          </p:cNvPr>
          <p:cNvSpPr/>
          <p:nvPr userDrawn="1"/>
        </p:nvSpPr>
        <p:spPr>
          <a:xfrm>
            <a:off x="1066801" y="1166148"/>
            <a:ext cx="4524531" cy="4707418"/>
          </a:xfrm>
          <a:prstGeom prst="roundRect">
            <a:avLst>
              <a:gd name="adj" fmla="val 3618"/>
            </a:avLst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25AD588-8929-FA08-D3E0-16BF438B8055}"/>
              </a:ext>
            </a:extLst>
          </p:cNvPr>
          <p:cNvSpPr/>
          <p:nvPr userDrawn="1"/>
        </p:nvSpPr>
        <p:spPr>
          <a:xfrm>
            <a:off x="4999106" y="825652"/>
            <a:ext cx="6217535" cy="4918914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69D03E0-ED17-CAF4-B33A-503A99D8A248}"/>
              </a:ext>
            </a:extLst>
          </p:cNvPr>
          <p:cNvSpPr/>
          <p:nvPr userDrawn="1"/>
        </p:nvSpPr>
        <p:spPr>
          <a:xfrm>
            <a:off x="4618300" y="889820"/>
            <a:ext cx="6506901" cy="5195242"/>
          </a:xfrm>
          <a:prstGeom prst="roundRect">
            <a:avLst>
              <a:gd name="adj" fmla="val 2647"/>
            </a:avLst>
          </a:prstGeom>
          <a:gradFill>
            <a:gsLst>
              <a:gs pos="100000">
                <a:srgbClr val="022840"/>
              </a:gs>
              <a:gs pos="0">
                <a:srgbClr val="004D7C"/>
              </a:gs>
            </a:gsLst>
            <a:lin ang="5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5E0538B-993D-1946-F576-917BDA970A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4048" y="1513058"/>
            <a:ext cx="6102231" cy="3984459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EEF"/>
              </a:buClr>
              <a:buFont typeface="Arial" panose="020B0604020202020204" pitchFamily="34" charset="0"/>
              <a:buChar char="•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438A380-5A9C-BB06-7086-EDC3E329E0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6576" y="1331495"/>
            <a:ext cx="3160273" cy="4360358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rgbClr val="0519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62C8108C-164C-6437-DA78-CBF4D2023B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755746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Short 4">
    <p:bg>
      <p:bgPr>
        <a:gradFill>
          <a:gsLst>
            <a:gs pos="0">
              <a:schemeClr val="tx2"/>
            </a:gs>
            <a:gs pos="100000">
              <a:srgbClr val="00558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CBB2D45-63B7-2E9A-3EFB-E821C6736418}"/>
              </a:ext>
            </a:extLst>
          </p:cNvPr>
          <p:cNvSpPr/>
          <p:nvPr userDrawn="1"/>
        </p:nvSpPr>
        <p:spPr>
          <a:xfrm>
            <a:off x="1066801" y="1166148"/>
            <a:ext cx="4524531" cy="4707418"/>
          </a:xfrm>
          <a:prstGeom prst="roundRect">
            <a:avLst>
              <a:gd name="adj" fmla="val 3159"/>
            </a:avLst>
          </a:prstGeom>
          <a:gradFill>
            <a:gsLst>
              <a:gs pos="100000">
                <a:srgbClr val="022840"/>
              </a:gs>
              <a:gs pos="0">
                <a:srgbClr val="004D7C"/>
              </a:gs>
            </a:gsLst>
            <a:lin ang="5400000" scaled="0"/>
          </a:gradFill>
          <a:ln w="508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BECED4E-23A7-EC8D-93AA-FD215E302E8A}"/>
              </a:ext>
            </a:extLst>
          </p:cNvPr>
          <p:cNvSpPr/>
          <p:nvPr userDrawn="1"/>
        </p:nvSpPr>
        <p:spPr>
          <a:xfrm>
            <a:off x="4999106" y="825652"/>
            <a:ext cx="6217535" cy="4918914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90C25-C446-42C6-149C-827C1A045AEE}"/>
              </a:ext>
            </a:extLst>
          </p:cNvPr>
          <p:cNvSpPr/>
          <p:nvPr userDrawn="1"/>
        </p:nvSpPr>
        <p:spPr>
          <a:xfrm>
            <a:off x="4618300" y="889820"/>
            <a:ext cx="6506901" cy="5195242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76576" y="1331495"/>
            <a:ext cx="3160273" cy="4360358"/>
          </a:xfrm>
        </p:spPr>
        <p:txBody>
          <a:bodyPr lIns="0" tIns="0" rIns="0" bIns="0" anchor="ctr" anchorCtr="0">
            <a:noAutofit/>
          </a:bodyPr>
          <a:lstStyle>
            <a:lvl1pPr algn="ctr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24048" y="1513058"/>
            <a:ext cx="6102231" cy="3984459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Clr>
                <a:schemeClr val="tx2"/>
              </a:buClr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B680FB66-7D3F-D835-CC37-3D04177465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41686902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Photo 1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F8CFBB4B-EFB4-05E4-9ECE-3D72D30811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1" y="6510583"/>
            <a:ext cx="4533900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C55FB99-A25B-5759-6F36-6B1C3DC0D0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6802" y="502920"/>
            <a:ext cx="4533900" cy="5881838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4"/>
              </a:buClr>
              <a:buFont typeface="+mj-lt"/>
              <a:buAutoNum type="arabicPeriod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6949065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Photo 2">
    <p:bg>
      <p:bgPr>
        <a:gradFill>
          <a:gsLst>
            <a:gs pos="85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17659" y="2"/>
            <a:ext cx="5374340" cy="6857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 Placeholder 30">
            <a:extLst>
              <a:ext uri="{FF2B5EF4-FFF2-40B4-BE49-F238E27FC236}">
                <a16:creationId xmlns:a16="http://schemas.microsoft.com/office/drawing/2014/main" id="{5B430FC2-A68A-928B-9674-FC20BDEE9D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1" y="6510583"/>
            <a:ext cx="4533900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58C0526-C7F2-74BC-7C64-E3286504E46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66802" y="502920"/>
            <a:ext cx="4533900" cy="5881838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accent4"/>
              </a:buClr>
              <a:buFont typeface="+mj-lt"/>
              <a:buAutoNum type="arabicPeriod"/>
              <a:defRPr sz="2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</p:spTree>
    <p:extLst>
      <p:ext uri="{BB962C8B-B14F-4D97-AF65-F5344CB8AC3E}">
        <p14:creationId xmlns:p14="http://schemas.microsoft.com/office/powerpoint/2010/main" val="7306804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hoto 1">
    <p:bg>
      <p:bgPr>
        <a:gradFill>
          <a:gsLst>
            <a:gs pos="1700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67F9912-AFCC-760A-1989-8956A920F0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2654969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2EF17C6-81A0-5361-DE1A-E8EC6FA425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803801"/>
            <a:ext cx="10058400" cy="3444599"/>
          </a:xfrm>
        </p:spPr>
        <p:txBody>
          <a:bodyPr rIns="0" anchor="ctr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Text Goes Here – note: this is not a transition slide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30C3B7-5CDB-DA73-ACB9-7EE2896155DC}"/>
              </a:ext>
            </a:extLst>
          </p:cNvPr>
          <p:cNvSpPr/>
          <p:nvPr userDrawn="1"/>
        </p:nvSpPr>
        <p:spPr>
          <a:xfrm>
            <a:off x="0" y="6361750"/>
            <a:ext cx="12192000" cy="495300"/>
          </a:xfrm>
          <a:prstGeom prst="rect">
            <a:avLst/>
          </a:prstGeom>
          <a:gradFill>
            <a:gsLst>
              <a:gs pos="100000">
                <a:srgbClr val="003554"/>
              </a:gs>
              <a:gs pos="0">
                <a:srgbClr val="0582CA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ext Placeholder 30">
            <a:extLst>
              <a:ext uri="{FF2B5EF4-FFF2-40B4-BE49-F238E27FC236}">
                <a16:creationId xmlns:a16="http://schemas.microsoft.com/office/drawing/2014/main" id="{90DDD70E-57BE-6292-85BA-66FD969093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3021389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hoto 2">
    <p:bg>
      <p:bgPr>
        <a:gradFill>
          <a:gsLst>
            <a:gs pos="85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A8CA733-8A21-D9F5-DE69-6BC681A836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803801"/>
            <a:ext cx="10058400" cy="3444599"/>
          </a:xfrm>
        </p:spPr>
        <p:txBody>
          <a:bodyPr rIns="0" anchor="ctr">
            <a:normAutofit/>
          </a:bodyPr>
          <a:lstStyle>
            <a:lvl1pPr algn="l">
              <a:lnSpc>
                <a:spcPct val="100000"/>
              </a:lnSpc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Text Goes Here – note: this is not a transition slide</a:t>
            </a:r>
          </a:p>
        </p:txBody>
      </p:sp>
      <p:sp>
        <p:nvSpPr>
          <p:cNvPr id="6" name="Text Placeholder 30">
            <a:extLst>
              <a:ext uri="{FF2B5EF4-FFF2-40B4-BE49-F238E27FC236}">
                <a16:creationId xmlns:a16="http://schemas.microsoft.com/office/drawing/2014/main" id="{ACEA9062-00FF-C7C6-8AC2-E9A8D481CF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C31CB872-2CCD-7640-37B1-3C90262E9A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2654969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286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Long 1">
    <p:bg>
      <p:bgPr>
        <a:gradFill>
          <a:gsLst>
            <a:gs pos="100000">
              <a:srgbClr val="022840"/>
            </a:gs>
            <a:gs pos="0">
              <a:srgbClr val="05192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0930EEB-95FE-DA5E-C25A-94B0A9E8A776}"/>
              </a:ext>
            </a:extLst>
          </p:cNvPr>
          <p:cNvSpPr/>
          <p:nvPr userDrawn="1"/>
        </p:nvSpPr>
        <p:spPr>
          <a:xfrm>
            <a:off x="1258167" y="1601750"/>
            <a:ext cx="9959239" cy="4831081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C890C25-C446-42C6-149C-827C1A045AEE}"/>
              </a:ext>
            </a:extLst>
          </p:cNvPr>
          <p:cNvSpPr/>
          <p:nvPr userDrawn="1"/>
        </p:nvSpPr>
        <p:spPr>
          <a:xfrm>
            <a:off x="1028702" y="1523999"/>
            <a:ext cx="10096500" cy="4831081"/>
          </a:xfrm>
          <a:prstGeom prst="roundRect">
            <a:avLst>
              <a:gd name="adj" fmla="val 26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49681" y="1790699"/>
            <a:ext cx="9692641" cy="4411981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582CA"/>
              </a:buClr>
              <a:buFont typeface="+mj-lt"/>
              <a:buAutoNum type="arabicPeriod"/>
              <a:defRPr sz="2800">
                <a:solidFill>
                  <a:srgbClr val="1112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Text,</a:t>
            </a:r>
          </a:p>
          <a:p>
            <a:r>
              <a:rPr lang="en-US"/>
              <a:t>Numbered or bulleted</a:t>
            </a:r>
          </a:p>
          <a:p>
            <a:r>
              <a:rPr lang="en-US"/>
              <a:t>List</a:t>
            </a:r>
          </a:p>
          <a:p>
            <a:r>
              <a:rPr lang="en-US"/>
              <a:t>Goes</a:t>
            </a:r>
          </a:p>
          <a:p>
            <a:r>
              <a:rPr lang="en-US"/>
              <a:t>Here</a:t>
            </a: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963E213-E97B-DD68-914D-3A93C108FE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33990984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Long 2">
    <p:bg>
      <p:bgPr>
        <a:gradFill>
          <a:gsLst>
            <a:gs pos="100000">
              <a:srgbClr val="005589"/>
            </a:gs>
            <a:gs pos="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96523D8-BE11-4DFE-0B07-C950F814D9F5}"/>
              </a:ext>
            </a:extLst>
          </p:cNvPr>
          <p:cNvSpPr/>
          <p:nvPr userDrawn="1"/>
        </p:nvSpPr>
        <p:spPr>
          <a:xfrm>
            <a:off x="1258167" y="1601750"/>
            <a:ext cx="9959239" cy="4831081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87CC9C6-D8E4-6AC8-B09D-67B35115CC9D}"/>
              </a:ext>
            </a:extLst>
          </p:cNvPr>
          <p:cNvSpPr/>
          <p:nvPr userDrawn="1"/>
        </p:nvSpPr>
        <p:spPr>
          <a:xfrm>
            <a:off x="1028702" y="1523999"/>
            <a:ext cx="10096500" cy="4831081"/>
          </a:xfrm>
          <a:prstGeom prst="roundRect">
            <a:avLst>
              <a:gd name="adj" fmla="val 2647"/>
            </a:avLst>
          </a:prstGeom>
          <a:gradFill>
            <a:gsLst>
              <a:gs pos="100000">
                <a:srgbClr val="022840"/>
              </a:gs>
              <a:gs pos="0">
                <a:srgbClr val="051923"/>
              </a:gs>
            </a:gsLst>
            <a:lin ang="5400000" scaled="0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49681" y="1790699"/>
            <a:ext cx="9692641" cy="4411981"/>
          </a:xfrm>
        </p:spPr>
        <p:txBody>
          <a:bodyPr lIns="0" tIns="0" rIns="0" bIns="0" anchor="ctr" anchorCtr="0">
            <a:noAutofit/>
          </a:bodyPr>
          <a:lstStyle>
            <a:lvl1pPr marL="514338" indent="-514338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AEEF"/>
              </a:buClr>
              <a:buFont typeface="+mj-lt"/>
              <a:buAutoNum type="arabicPeriod"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l">
              <a:buNone/>
              <a:defRPr sz="2000">
                <a:solidFill>
                  <a:schemeClr val="bg1"/>
                </a:solidFill>
              </a:defRPr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List or Text</a:t>
            </a:r>
          </a:p>
          <a:p>
            <a:pPr lvl="1"/>
            <a:r>
              <a:rPr lang="en-US"/>
              <a:t>Sub text goes here</a:t>
            </a:r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E244301-1EBF-8164-E505-5F356B1A46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6601970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bg>
      <p:bgPr>
        <a:gradFill>
          <a:gsLst>
            <a:gs pos="11000">
              <a:srgbClr val="0582CA"/>
            </a:gs>
            <a:gs pos="91000">
              <a:srgbClr val="004D7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DE1F2D6-0DA6-5B1C-5938-85CDB2DE1136}"/>
              </a:ext>
            </a:extLst>
          </p:cNvPr>
          <p:cNvSpPr/>
          <p:nvPr userDrawn="1"/>
        </p:nvSpPr>
        <p:spPr>
          <a:xfrm>
            <a:off x="1243443" y="1570528"/>
            <a:ext cx="9959239" cy="4857957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Map Title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7D8CA2E-01A5-AB93-2BD0-59923FA845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C311D59-C29D-D80C-7CBF-4D3FBD0BC9F0}"/>
              </a:ext>
            </a:extLst>
          </p:cNvPr>
          <p:cNvSpPr/>
          <p:nvPr userDrawn="1"/>
        </p:nvSpPr>
        <p:spPr>
          <a:xfrm>
            <a:off x="1028702" y="1430170"/>
            <a:ext cx="10096500" cy="4924911"/>
          </a:xfrm>
          <a:prstGeom prst="roundRect">
            <a:avLst>
              <a:gd name="adj" fmla="val 264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17CC10C-93A7-A23F-FC5E-4EE4C3E7EAB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406038" y="1546160"/>
            <a:ext cx="9379924" cy="467817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18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Dark">
    <p:bg>
      <p:bgPr>
        <a:gradFill>
          <a:gsLst>
            <a:gs pos="11000">
              <a:srgbClr val="022840"/>
            </a:gs>
            <a:gs pos="91000">
              <a:srgbClr val="05192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DE1F2D6-0DA6-5B1C-5938-85CDB2DE1136}"/>
              </a:ext>
            </a:extLst>
          </p:cNvPr>
          <p:cNvSpPr/>
          <p:nvPr userDrawn="1"/>
        </p:nvSpPr>
        <p:spPr>
          <a:xfrm>
            <a:off x="1243443" y="1570528"/>
            <a:ext cx="9959239" cy="4857957"/>
          </a:xfrm>
          <a:prstGeom prst="roundRect">
            <a:avLst>
              <a:gd name="adj" fmla="val 26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6F0EF265-56C2-A7BB-73B7-702C1DAE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5"/>
            <a:ext cx="10058400" cy="538227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Map Title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7ECF4134-4150-27A6-4D29-75D7511E54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7D8CA2E-01A5-AB93-2BD0-59923FA845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6800" y="986305"/>
            <a:ext cx="10058400" cy="30845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C311D59-C29D-D80C-7CBF-4D3FBD0BC9F0}"/>
              </a:ext>
            </a:extLst>
          </p:cNvPr>
          <p:cNvSpPr/>
          <p:nvPr userDrawn="1"/>
        </p:nvSpPr>
        <p:spPr>
          <a:xfrm>
            <a:off x="1028702" y="1430170"/>
            <a:ext cx="10096500" cy="4924911"/>
          </a:xfrm>
          <a:prstGeom prst="roundRect">
            <a:avLst>
              <a:gd name="adj" fmla="val 2647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17CC10C-93A7-A23F-FC5E-4EE4C3E7EAB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406038" y="1546160"/>
            <a:ext cx="9379924" cy="467817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64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id 2x2">
    <p:bg>
      <p:bgPr>
        <a:gradFill>
          <a:gsLst>
            <a:gs pos="44000">
              <a:srgbClr val="005C94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>
            <a:extLst>
              <a:ext uri="{FF2B5EF4-FFF2-40B4-BE49-F238E27FC236}">
                <a16:creationId xmlns:a16="http://schemas.microsoft.com/office/drawing/2014/main" id="{06DDFAE9-78DF-399E-2329-41ACE177AB17}"/>
              </a:ext>
            </a:extLst>
          </p:cNvPr>
          <p:cNvSpPr/>
          <p:nvPr userDrawn="1"/>
        </p:nvSpPr>
        <p:spPr>
          <a:xfrm rot="5400000" flipH="1">
            <a:off x="7146758" y="-1050758"/>
            <a:ext cx="3994485" cy="6095999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rgbClr val="005C9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DF98822-46DD-3B4B-BBF0-B7C77DAF0C98}"/>
              </a:ext>
            </a:extLst>
          </p:cNvPr>
          <p:cNvSpPr/>
          <p:nvPr userDrawn="1"/>
        </p:nvSpPr>
        <p:spPr>
          <a:xfrm flipH="1">
            <a:off x="0" y="0"/>
            <a:ext cx="10988842" cy="6858001"/>
          </a:xfrm>
          <a:custGeom>
            <a:avLst/>
            <a:gdLst>
              <a:gd name="connsiteX0" fmla="*/ 10988842 w 10988842"/>
              <a:gd name="connsiteY0" fmla="*/ 0 h 6858001"/>
              <a:gd name="connsiteX1" fmla="*/ 7106654 w 10988842"/>
              <a:gd name="connsiteY1" fmla="*/ 0 h 6858001"/>
              <a:gd name="connsiteX2" fmla="*/ 7026442 w 10988842"/>
              <a:gd name="connsiteY2" fmla="*/ 0 h 6858001"/>
              <a:gd name="connsiteX3" fmla="*/ 5155588 w 10988842"/>
              <a:gd name="connsiteY3" fmla="*/ 0 h 6858001"/>
              <a:gd name="connsiteX4" fmla="*/ 5055347 w 10988842"/>
              <a:gd name="connsiteY4" fmla="*/ 0 h 6858001"/>
              <a:gd name="connsiteX5" fmla="*/ 2857211 w 10988842"/>
              <a:gd name="connsiteY5" fmla="*/ 0 h 6858001"/>
              <a:gd name="connsiteX6" fmla="*/ 2857211 w 10988842"/>
              <a:gd name="connsiteY6" fmla="*/ 1 h 6858001"/>
              <a:gd name="connsiteX7" fmla="*/ 925228 w 10988842"/>
              <a:gd name="connsiteY7" fmla="*/ 1 h 6858001"/>
              <a:gd name="connsiteX8" fmla="*/ 814939 w 10988842"/>
              <a:gd name="connsiteY8" fmla="*/ 179496 h 6858001"/>
              <a:gd name="connsiteX9" fmla="*/ 0 w 10988842"/>
              <a:gd name="connsiteY9" fmla="*/ 3379809 h 6858001"/>
              <a:gd name="connsiteX10" fmla="*/ 927109 w 10988842"/>
              <a:gd name="connsiteY10" fmla="*/ 6762677 h 6858001"/>
              <a:gd name="connsiteX11" fmla="*/ 991575 w 10988842"/>
              <a:gd name="connsiteY11" fmla="*/ 6858001 h 6858001"/>
              <a:gd name="connsiteX12" fmla="*/ 3353040 w 10988842"/>
              <a:gd name="connsiteY12" fmla="*/ 6858001 h 6858001"/>
              <a:gd name="connsiteX13" fmla="*/ 3353040 w 10988842"/>
              <a:gd name="connsiteY13" fmla="*/ 6858000 h 6858001"/>
              <a:gd name="connsiteX14" fmla="*/ 5055347 w 10988842"/>
              <a:gd name="connsiteY14" fmla="*/ 6858000 h 6858001"/>
              <a:gd name="connsiteX15" fmla="*/ 5155588 w 10988842"/>
              <a:gd name="connsiteY15" fmla="*/ 6858000 h 6858001"/>
              <a:gd name="connsiteX16" fmla="*/ 7026442 w 10988842"/>
              <a:gd name="connsiteY16" fmla="*/ 6858000 h 6858001"/>
              <a:gd name="connsiteX17" fmla="*/ 7106654 w 10988842"/>
              <a:gd name="connsiteY17" fmla="*/ 6858000 h 6858001"/>
              <a:gd name="connsiteX18" fmla="*/ 10988842 w 10988842"/>
              <a:gd name="connsiteY18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988842" h="6858001">
                <a:moveTo>
                  <a:pt x="10988842" y="0"/>
                </a:moveTo>
                <a:lnTo>
                  <a:pt x="7106654" y="0"/>
                </a:lnTo>
                <a:lnTo>
                  <a:pt x="7026442" y="0"/>
                </a:lnTo>
                <a:lnTo>
                  <a:pt x="5155588" y="0"/>
                </a:lnTo>
                <a:lnTo>
                  <a:pt x="5055347" y="0"/>
                </a:lnTo>
                <a:lnTo>
                  <a:pt x="2857211" y="0"/>
                </a:lnTo>
                <a:lnTo>
                  <a:pt x="2857211" y="1"/>
                </a:lnTo>
                <a:lnTo>
                  <a:pt x="925228" y="1"/>
                </a:lnTo>
                <a:lnTo>
                  <a:pt x="814939" y="179496"/>
                </a:lnTo>
                <a:cubicBezTo>
                  <a:pt x="305830" y="1049185"/>
                  <a:pt x="0" y="2164147"/>
                  <a:pt x="0" y="3379809"/>
                </a:cubicBezTo>
                <a:cubicBezTo>
                  <a:pt x="0" y="4682305"/>
                  <a:pt x="351081" y="5869200"/>
                  <a:pt x="927109" y="6762677"/>
                </a:cubicBezTo>
                <a:lnTo>
                  <a:pt x="991575" y="6858001"/>
                </a:lnTo>
                <a:lnTo>
                  <a:pt x="3353040" y="6858001"/>
                </a:lnTo>
                <a:lnTo>
                  <a:pt x="3353040" y="6858000"/>
                </a:lnTo>
                <a:lnTo>
                  <a:pt x="5055347" y="6858000"/>
                </a:lnTo>
                <a:lnTo>
                  <a:pt x="5155588" y="6858000"/>
                </a:lnTo>
                <a:lnTo>
                  <a:pt x="7026442" y="6858000"/>
                </a:lnTo>
                <a:lnTo>
                  <a:pt x="7106654" y="6858000"/>
                </a:lnTo>
                <a:lnTo>
                  <a:pt x="10988842" y="6858000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0355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DAAFAD0-036C-E6CE-5D51-7924BD4AD9BF}"/>
              </a:ext>
            </a:extLst>
          </p:cNvPr>
          <p:cNvSpPr/>
          <p:nvPr userDrawn="1"/>
        </p:nvSpPr>
        <p:spPr>
          <a:xfrm>
            <a:off x="5224515" y="751610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805361B-4CA7-ADCB-6872-2635D5C3EE36}"/>
              </a:ext>
            </a:extLst>
          </p:cNvPr>
          <p:cNvSpPr/>
          <p:nvPr userDrawn="1"/>
        </p:nvSpPr>
        <p:spPr>
          <a:xfrm>
            <a:off x="1191376" y="751609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C8BF1EC-0482-89A6-D0EF-D9B8F4E181A2}"/>
              </a:ext>
            </a:extLst>
          </p:cNvPr>
          <p:cNvSpPr/>
          <p:nvPr userDrawn="1"/>
        </p:nvSpPr>
        <p:spPr>
          <a:xfrm>
            <a:off x="5224515" y="3453735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FAA26D8-B95B-03F1-54A3-A3C324B571FB}"/>
              </a:ext>
            </a:extLst>
          </p:cNvPr>
          <p:cNvSpPr/>
          <p:nvPr userDrawn="1"/>
        </p:nvSpPr>
        <p:spPr>
          <a:xfrm>
            <a:off x="1191376" y="3453734"/>
            <a:ext cx="3915725" cy="2584715"/>
          </a:xfrm>
          <a:prstGeom prst="roundRect">
            <a:avLst>
              <a:gd name="adj" fmla="val 2647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3220EC10-A907-E427-6F5E-C1AB6AEF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1128" y="6510583"/>
            <a:ext cx="10044072" cy="255852"/>
          </a:xfrm>
        </p:spPr>
        <p:txBody>
          <a:bodyPr rIns="0">
            <a:norm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41746620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lain 1">
    <p:bg>
      <p:bgPr>
        <a:gradFill>
          <a:gsLst>
            <a:gs pos="0">
              <a:srgbClr val="051923"/>
            </a:gs>
            <a:gs pos="100000">
              <a:srgbClr val="00355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aerial view of a neighborhood&#10;&#10;AI-generated content may be incorrect.">
            <a:extLst>
              <a:ext uri="{FF2B5EF4-FFF2-40B4-BE49-F238E27FC236}">
                <a16:creationId xmlns:a16="http://schemas.microsoft.com/office/drawing/2014/main" id="{B702557D-BF9A-F7D8-1F32-86C5F10D68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sp>
        <p:nvSpPr>
          <p:cNvPr id="5" name="Google Shape;174;p44">
            <a:extLst>
              <a:ext uri="{FF2B5EF4-FFF2-40B4-BE49-F238E27FC236}">
                <a16:creationId xmlns:a16="http://schemas.microsoft.com/office/drawing/2014/main" id="{4A369863-F8EF-4E12-6626-4E79DF89948B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8053696-BA29-3528-3487-AFB507500D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3233" y="2703019"/>
            <a:ext cx="6146800" cy="87933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1858F1B-51A1-AFC7-D4B6-0561BC600D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3233" y="3582355"/>
            <a:ext cx="6146800" cy="494027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984BCA-7BD0-1324-38E9-D340658BFA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3233" y="4095988"/>
            <a:ext cx="6146800" cy="497845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4D220C-6221-F7DC-9A99-10E41B449B9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791968" y="2420305"/>
            <a:ext cx="2233933" cy="2451100"/>
          </a:xfrm>
        </p:spPr>
        <p:txBody>
          <a:bodyPr/>
          <a:lstStyle>
            <a:lvl1pPr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Add vertical blue and white KCM logo here.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184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lain 2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8053696-BA29-3528-3487-AFB507500D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53233" y="2703019"/>
            <a:ext cx="6146800" cy="87933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31858F1B-51A1-AFC7-D4B6-0561BC600D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53233" y="3582355"/>
            <a:ext cx="6146800" cy="494027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DF984BCA-7BD0-1324-38E9-D340658BFA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3233" y="4095988"/>
            <a:ext cx="6146800" cy="497845"/>
          </a:xfrm>
        </p:spPr>
        <p:txBody>
          <a:bodyPr anchor="ctr"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4D220C-6221-F7DC-9A99-10E41B449B9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791968" y="2420305"/>
            <a:ext cx="2233933" cy="2451100"/>
          </a:xfrm>
        </p:spPr>
        <p:txBody>
          <a:bodyPr/>
          <a:lstStyle>
            <a:lvl1pPr>
              <a:defRPr sz="20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Add vertical blue and white KCM logo here. </a:t>
            </a:r>
          </a:p>
          <a:p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A2256F6-6D26-2ADF-82ED-B80F73A5DC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4762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to back layer. Arrange &gt; send to back. Add a square transparent overlay on top of photo with color #003554. Delete this text box when done.</a:t>
            </a:r>
          </a:p>
        </p:txBody>
      </p:sp>
    </p:spTree>
    <p:extLst>
      <p:ext uri="{BB962C8B-B14F-4D97-AF65-F5344CB8AC3E}">
        <p14:creationId xmlns:p14="http://schemas.microsoft.com/office/powerpoint/2010/main" val="7096830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lain 3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aerial view of a neighborhood&#10;&#10;AI-generated content may be incorrect.">
            <a:extLst>
              <a:ext uri="{FF2B5EF4-FFF2-40B4-BE49-F238E27FC236}">
                <a16:creationId xmlns:a16="http://schemas.microsoft.com/office/drawing/2014/main" id="{9ABD8BFB-979A-870C-F41E-AB90A5DAEF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sp>
        <p:nvSpPr>
          <p:cNvPr id="6" name="Google Shape;174;p44">
            <a:extLst>
              <a:ext uri="{FF2B5EF4-FFF2-40B4-BE49-F238E27FC236}">
                <a16:creationId xmlns:a16="http://schemas.microsoft.com/office/drawing/2014/main" id="{0729E443-8F4E-6889-F507-94F91332A32B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DD6F23-FF07-4D82-BCC7-B5F1F82F5245}"/>
              </a:ext>
            </a:extLst>
          </p:cNvPr>
          <p:cNvSpPr/>
          <p:nvPr userDrawn="1"/>
        </p:nvSpPr>
        <p:spPr>
          <a:xfrm>
            <a:off x="0" y="5606322"/>
            <a:ext cx="12192000" cy="125167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8A16E8A-A8ED-F509-37EF-F36D408DC0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22600" y="3281432"/>
            <a:ext cx="61468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31BC9DE-E450-A42F-56FF-BD347F840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2600" y="4160769"/>
            <a:ext cx="61468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DF00813-F5E9-5066-5C30-280AE37F7D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591361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pic>
        <p:nvPicPr>
          <p:cNvPr id="2" name="Google Shape;146;p40">
            <a:extLst>
              <a:ext uri="{FF2B5EF4-FFF2-40B4-BE49-F238E27FC236}">
                <a16:creationId xmlns:a16="http://schemas.microsoft.com/office/drawing/2014/main" id="{7AEA150A-698C-FFE7-1B85-DE5465E2D8C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5071" t="19304" r="5322" b="16666"/>
          <a:stretch/>
        </p:blipFill>
        <p:spPr>
          <a:xfrm>
            <a:off x="2504765" y="1420511"/>
            <a:ext cx="6664634" cy="1064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8996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lain 4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DD6F23-FF07-4D82-BCC7-B5F1F82F5245}"/>
              </a:ext>
            </a:extLst>
          </p:cNvPr>
          <p:cNvSpPr/>
          <p:nvPr userDrawn="1"/>
        </p:nvSpPr>
        <p:spPr>
          <a:xfrm>
            <a:off x="0" y="5606322"/>
            <a:ext cx="12192000" cy="1251679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8A16E8A-A8ED-F509-37EF-F36D408DC0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22600" y="3281432"/>
            <a:ext cx="61468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31BC9DE-E450-A42F-56FF-BD347F840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2600" y="4160769"/>
            <a:ext cx="61468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DF00813-F5E9-5066-5C30-280AE37F7D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591361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1DFF837-BC23-7A06-8BB4-75407B1232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4762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to back layer within this area. Arrange &gt; send to back. Add a square transparent overlay on top of photo with color #003554. Delete this text box when done.</a:t>
            </a:r>
          </a:p>
        </p:txBody>
      </p:sp>
      <p:pic>
        <p:nvPicPr>
          <p:cNvPr id="2" name="Google Shape;146;p40">
            <a:extLst>
              <a:ext uri="{FF2B5EF4-FFF2-40B4-BE49-F238E27FC236}">
                <a16:creationId xmlns:a16="http://schemas.microsoft.com/office/drawing/2014/main" id="{5E3C0104-C518-7233-1709-66239193011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5071" t="19304" r="5322" b="16666"/>
          <a:stretch/>
        </p:blipFill>
        <p:spPr>
          <a:xfrm>
            <a:off x="2504765" y="1420511"/>
            <a:ext cx="6664634" cy="1064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61700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1">
    <p:bg>
      <p:bgPr>
        <a:gradFill>
          <a:gsLst>
            <a:gs pos="0">
              <a:schemeClr val="tx2"/>
            </a:gs>
            <a:gs pos="100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aerial view of a neighborhood&#10;&#10;AI-generated content may be incorrect.">
            <a:extLst>
              <a:ext uri="{FF2B5EF4-FFF2-40B4-BE49-F238E27FC236}">
                <a16:creationId xmlns:a16="http://schemas.microsoft.com/office/drawing/2014/main" id="{5B112CD9-4EE6-6FE1-4182-E198FE79E9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sp>
        <p:nvSpPr>
          <p:cNvPr id="6" name="Google Shape;174;p44">
            <a:extLst>
              <a:ext uri="{FF2B5EF4-FFF2-40B4-BE49-F238E27FC236}">
                <a16:creationId xmlns:a16="http://schemas.microsoft.com/office/drawing/2014/main" id="{6247B484-0767-418A-60FB-A3FFBF3BF93D}"/>
              </a:ext>
            </a:extLst>
          </p:cNvPr>
          <p:cNvSpPr/>
          <p:nvPr userDrawn="1"/>
        </p:nvSpPr>
        <p:spPr>
          <a:xfrm>
            <a:off x="-4" y="1"/>
            <a:ext cx="12192000" cy="68579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F4F69E-3816-C1E8-AE62-39B0D1256F49}"/>
              </a:ext>
            </a:extLst>
          </p:cNvPr>
          <p:cNvSpPr/>
          <p:nvPr userDrawn="1"/>
        </p:nvSpPr>
        <p:spPr>
          <a:xfrm>
            <a:off x="0" y="5778501"/>
            <a:ext cx="12192000" cy="1079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7E344539-9206-713A-DA44-740206C68C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3830" y="4675078"/>
            <a:ext cx="1824343" cy="182434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A5E4070E-4A41-273D-7C09-0E7F8CFFAA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52531"/>
            <a:ext cx="100584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D173292A-2086-A475-1CFB-6367BC0E9A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731868"/>
            <a:ext cx="100584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5A19AB1-88AE-0FC2-1E9A-5851945CB9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327463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CE475CC-324F-C7A8-020F-6C9D029A8D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967308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 Name + Title</a:t>
            </a:r>
          </a:p>
        </p:txBody>
      </p:sp>
    </p:spTree>
    <p:extLst>
      <p:ext uri="{BB962C8B-B14F-4D97-AF65-F5344CB8AC3E}">
        <p14:creationId xmlns:p14="http://schemas.microsoft.com/office/powerpoint/2010/main" val="41576625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2">
    <p:bg>
      <p:bgPr>
        <a:gradFill>
          <a:gsLst>
            <a:gs pos="0">
              <a:schemeClr val="tx2"/>
            </a:gs>
            <a:gs pos="10000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aerial view of a neighborhood&#10;&#10;AI-generated content may be incorrect.">
            <a:extLst>
              <a:ext uri="{FF2B5EF4-FFF2-40B4-BE49-F238E27FC236}">
                <a16:creationId xmlns:a16="http://schemas.microsoft.com/office/drawing/2014/main" id="{DEE4B23A-8D27-436B-D54A-9A8C613DF5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" y="0"/>
            <a:ext cx="12191996" cy="6857998"/>
          </a:xfrm>
          <a:prstGeom prst="rect">
            <a:avLst/>
          </a:prstGeom>
        </p:spPr>
      </p:pic>
      <p:sp>
        <p:nvSpPr>
          <p:cNvPr id="5" name="Google Shape;174;p44">
            <a:extLst>
              <a:ext uri="{FF2B5EF4-FFF2-40B4-BE49-F238E27FC236}">
                <a16:creationId xmlns:a16="http://schemas.microsoft.com/office/drawing/2014/main" id="{7412D2DE-3004-C424-0B5F-E6F0C592C96B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003554">
              <a:alpha val="88627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6E939EFF-6873-98C3-0E32-451DAC85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3830" y="4675078"/>
            <a:ext cx="1824343" cy="182434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Headshot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05ACE952-8B9D-D052-879C-9D1640FFF9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52531"/>
            <a:ext cx="100584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C022E7E-0195-45C2-A8EB-0E65610822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731868"/>
            <a:ext cx="100584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A556FD4F-A1E6-9DD9-225E-B005A3C425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327463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96942397-2181-A13A-0092-B64D426B5B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967308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 Name + Title</a:t>
            </a:r>
          </a:p>
        </p:txBody>
      </p:sp>
    </p:spTree>
    <p:extLst>
      <p:ext uri="{BB962C8B-B14F-4D97-AF65-F5344CB8AC3E}">
        <p14:creationId xmlns:p14="http://schemas.microsoft.com/office/powerpoint/2010/main" val="3171225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3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D0EE7585-8E95-64EC-2BDB-4A03539535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0" y="231820"/>
            <a:ext cx="8915120" cy="494027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to back layer within this area. Arrange &gt; send to back. Add a square transparent overlay on top of photo with color #003554. Delete this text box when done.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FBA604-9E65-2EE7-F2E8-195F846BC5B9}"/>
              </a:ext>
            </a:extLst>
          </p:cNvPr>
          <p:cNvSpPr/>
          <p:nvPr userDrawn="1"/>
        </p:nvSpPr>
        <p:spPr>
          <a:xfrm>
            <a:off x="0" y="5778501"/>
            <a:ext cx="12192000" cy="107950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rgbClr val="004D7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256533A4-9825-5E27-ABCF-EA912A7F5E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52531"/>
            <a:ext cx="10058400" cy="879336"/>
          </a:xfrm>
        </p:spPr>
        <p:txBody>
          <a:bodyPr rIns="0" anchor="ctr">
            <a:normAutofit/>
          </a:bodyPr>
          <a:lstStyle>
            <a:lvl1pPr algn="ctr">
              <a:lnSpc>
                <a:spcPct val="100000"/>
              </a:lnSpc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0C5BD98D-B87D-C591-4AE9-99C73F75135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731868"/>
            <a:ext cx="10058400" cy="494027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2A74094-87B0-DFD3-84BA-CA17461BE1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22600" y="3274634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0AB878D3-24C9-4274-0808-C9E5ABBA8A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2600" y="3967308"/>
            <a:ext cx="6146800" cy="497845"/>
          </a:xfrm>
        </p:spPr>
        <p:txBody>
          <a:bodyPr rIns="0" anchor="ctr">
            <a:normAutofit/>
          </a:bodyPr>
          <a:lstStyle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 Name + Title</a:t>
            </a:r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6F698767-AB19-372E-1C39-55CAF19D04F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183830" y="4675078"/>
            <a:ext cx="1824343" cy="1824341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Headshot</a:t>
            </a:r>
          </a:p>
        </p:txBody>
      </p:sp>
    </p:spTree>
    <p:extLst>
      <p:ext uri="{BB962C8B-B14F-4D97-AF65-F5344CB8AC3E}">
        <p14:creationId xmlns:p14="http://schemas.microsoft.com/office/powerpoint/2010/main" val="13424749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4">
    <p:bg>
      <p:bgPr>
        <a:gradFill>
          <a:gsLst>
            <a:gs pos="100000">
              <a:schemeClr val="tx2"/>
            </a:gs>
            <a:gs pos="0">
              <a:srgbClr val="004D7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4D874D2-3DC6-7F24-F2BE-436FF278759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54780" y="0"/>
            <a:ext cx="4997523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CC43643-5D95-AFE8-B7C1-1670089235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24336"/>
            <a:ext cx="5868474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D60AF-164B-C281-3AEF-8B49DEECD4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904981"/>
            <a:ext cx="5868474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9C3CBB-7E96-3D3C-F386-48C9E55D6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C35AFCC-706E-4831-227C-762B7D40B2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D5D2BF-9137-DCFD-61F0-17C4CE81D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7941873-FC1E-E96A-B0D4-3ED2532AB9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462069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DB05E0A-BBB3-2AC1-4FCC-41B0F0FC7B78}"/>
              </a:ext>
            </a:extLst>
          </p:cNvPr>
          <p:cNvSpPr/>
          <p:nvPr userDrawn="1"/>
        </p:nvSpPr>
        <p:spPr>
          <a:xfrm>
            <a:off x="-124992" y="4514422"/>
            <a:ext cx="5868474" cy="1644332"/>
          </a:xfrm>
          <a:custGeom>
            <a:avLst/>
            <a:gdLst>
              <a:gd name="connsiteX0" fmla="*/ 0 w 5567018"/>
              <a:gd name="connsiteY0" fmla="*/ 0 h 1644332"/>
              <a:gd name="connsiteX1" fmla="*/ 5455878 w 5567018"/>
              <a:gd name="connsiteY1" fmla="*/ 0 h 1644332"/>
              <a:gd name="connsiteX2" fmla="*/ 5567018 w 5567018"/>
              <a:gd name="connsiteY2" fmla="*/ 111140 h 1644332"/>
              <a:gd name="connsiteX3" fmla="*/ 5567018 w 5567018"/>
              <a:gd name="connsiteY3" fmla="*/ 1533192 h 1644332"/>
              <a:gd name="connsiteX4" fmla="*/ 5455878 w 5567018"/>
              <a:gd name="connsiteY4" fmla="*/ 1644332 h 1644332"/>
              <a:gd name="connsiteX5" fmla="*/ 0 w 5567018"/>
              <a:gd name="connsiteY5" fmla="*/ 1644332 h 164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7018" h="1644332">
                <a:moveTo>
                  <a:pt x="0" y="0"/>
                </a:moveTo>
                <a:lnTo>
                  <a:pt x="5455878" y="0"/>
                </a:lnTo>
                <a:cubicBezTo>
                  <a:pt x="5517259" y="0"/>
                  <a:pt x="5567018" y="49759"/>
                  <a:pt x="5567018" y="111140"/>
                </a:cubicBezTo>
                <a:lnTo>
                  <a:pt x="5567018" y="1533192"/>
                </a:lnTo>
                <a:cubicBezTo>
                  <a:pt x="5567018" y="1594573"/>
                  <a:pt x="5517259" y="1644332"/>
                  <a:pt x="5455878" y="1644332"/>
                </a:cubicBezTo>
                <a:lnTo>
                  <a:pt x="0" y="1644332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B05B881-757C-8643-E4F5-5DAE8B3A97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7420" y="3576703"/>
            <a:ext cx="1501963" cy="15019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525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5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4D874D2-3DC6-7F24-F2BE-436FF278759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54780" y="0"/>
            <a:ext cx="4997523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CC43643-5D95-AFE8-B7C1-1670089235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24336"/>
            <a:ext cx="5868474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D60AF-164B-C281-3AEF-8B49DEECD4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904981"/>
            <a:ext cx="5868474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9C3CBB-7E96-3D3C-F386-48C9E55D6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C35AFCC-706E-4831-227C-762B7D40B2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D5D2BF-9137-DCFD-61F0-17C4CE81D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7941873-FC1E-E96A-B0D4-3ED2532AB9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462069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DB05E0A-BBB3-2AC1-4FCC-41B0F0FC7B78}"/>
              </a:ext>
            </a:extLst>
          </p:cNvPr>
          <p:cNvSpPr/>
          <p:nvPr userDrawn="1"/>
        </p:nvSpPr>
        <p:spPr>
          <a:xfrm>
            <a:off x="-124992" y="4514422"/>
            <a:ext cx="5868474" cy="1644332"/>
          </a:xfrm>
          <a:custGeom>
            <a:avLst/>
            <a:gdLst>
              <a:gd name="connsiteX0" fmla="*/ 0 w 5567018"/>
              <a:gd name="connsiteY0" fmla="*/ 0 h 1644332"/>
              <a:gd name="connsiteX1" fmla="*/ 5455878 w 5567018"/>
              <a:gd name="connsiteY1" fmla="*/ 0 h 1644332"/>
              <a:gd name="connsiteX2" fmla="*/ 5567018 w 5567018"/>
              <a:gd name="connsiteY2" fmla="*/ 111140 h 1644332"/>
              <a:gd name="connsiteX3" fmla="*/ 5567018 w 5567018"/>
              <a:gd name="connsiteY3" fmla="*/ 1533192 h 1644332"/>
              <a:gd name="connsiteX4" fmla="*/ 5455878 w 5567018"/>
              <a:gd name="connsiteY4" fmla="*/ 1644332 h 1644332"/>
              <a:gd name="connsiteX5" fmla="*/ 0 w 5567018"/>
              <a:gd name="connsiteY5" fmla="*/ 1644332 h 164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7018" h="1644332">
                <a:moveTo>
                  <a:pt x="0" y="0"/>
                </a:moveTo>
                <a:lnTo>
                  <a:pt x="5455878" y="0"/>
                </a:lnTo>
                <a:cubicBezTo>
                  <a:pt x="5517259" y="0"/>
                  <a:pt x="5567018" y="49759"/>
                  <a:pt x="5567018" y="111140"/>
                </a:cubicBezTo>
                <a:lnTo>
                  <a:pt x="5567018" y="1533192"/>
                </a:lnTo>
                <a:cubicBezTo>
                  <a:pt x="5567018" y="1594573"/>
                  <a:pt x="5517259" y="1644332"/>
                  <a:pt x="5455878" y="1644332"/>
                </a:cubicBezTo>
                <a:lnTo>
                  <a:pt x="0" y="1644332"/>
                </a:lnTo>
                <a:close/>
              </a:path>
            </a:pathLst>
          </a:cu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B05B881-757C-8643-E4F5-5DAE8B3A97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7420" y="3576703"/>
            <a:ext cx="1501963" cy="15019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52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6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CFAB158F-DEB8-5650-FB21-26052F2CE1B3}"/>
              </a:ext>
            </a:extLst>
          </p:cNvPr>
          <p:cNvSpPr/>
          <p:nvPr userDrawn="1"/>
        </p:nvSpPr>
        <p:spPr>
          <a:xfrm>
            <a:off x="493316" y="1077497"/>
            <a:ext cx="7270733" cy="2951240"/>
          </a:xfrm>
          <a:prstGeom prst="roundRect">
            <a:avLst>
              <a:gd name="adj" fmla="val 582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791FE50-4B80-3187-7900-6F76B8D28298}"/>
              </a:ext>
            </a:extLst>
          </p:cNvPr>
          <p:cNvSpPr/>
          <p:nvPr userDrawn="1"/>
        </p:nvSpPr>
        <p:spPr>
          <a:xfrm>
            <a:off x="405646" y="1155032"/>
            <a:ext cx="7270733" cy="3241142"/>
          </a:xfrm>
          <a:prstGeom prst="roundRect">
            <a:avLst>
              <a:gd name="adj" fmla="val 5828"/>
            </a:avLst>
          </a:prstGeom>
          <a:gradFill>
            <a:gsLst>
              <a:gs pos="0">
                <a:schemeClr val="tx2"/>
              </a:gs>
              <a:gs pos="100000">
                <a:srgbClr val="00558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CC43643-5D95-AFE8-B7C1-1670089235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1824336"/>
            <a:ext cx="5868474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D60AF-164B-C281-3AEF-8B49DEECD4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2904981"/>
            <a:ext cx="5868474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E9C3CBB-7E96-3D3C-F386-48C9E55D6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C35AFCC-706E-4831-227C-762B7D40B2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D5D2BF-9137-DCFD-61F0-17C4CE81D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7941873-FC1E-E96A-B0D4-3ED2532AB9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462069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CB05B881-757C-8643-E4F5-5DAE8B3A979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47420" y="3576703"/>
            <a:ext cx="1501963" cy="1501961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34D874D2-3DC6-7F24-F2BE-436FF278759E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54780" y="0"/>
            <a:ext cx="4997523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138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7">
    <p:bg>
      <p:bgPr>
        <a:gradFill>
          <a:gsLst>
            <a:gs pos="0">
              <a:srgbClr val="005589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>
            <a:extLst>
              <a:ext uri="{FF2B5EF4-FFF2-40B4-BE49-F238E27FC236}">
                <a16:creationId xmlns:a16="http://schemas.microsoft.com/office/drawing/2014/main" id="{06DDFAE9-78DF-399E-2329-41ACE177AB17}"/>
              </a:ext>
            </a:extLst>
          </p:cNvPr>
          <p:cNvSpPr/>
          <p:nvPr userDrawn="1"/>
        </p:nvSpPr>
        <p:spPr>
          <a:xfrm rot="5400000" flipH="1">
            <a:off x="7146758" y="-1050758"/>
            <a:ext cx="3994485" cy="6095999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9000">
                <a:schemeClr val="tx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FB05ABBB-DAE4-8E34-8B65-C75C4C264537}"/>
              </a:ext>
            </a:extLst>
          </p:cNvPr>
          <p:cNvSpPr/>
          <p:nvPr userDrawn="1"/>
        </p:nvSpPr>
        <p:spPr>
          <a:xfrm flipH="1">
            <a:off x="0" y="-1"/>
            <a:ext cx="7752143" cy="6858001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2284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5AF39F29-4D5D-9BC4-7A0A-7CB180509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A582BF2C-4BB6-89FA-B084-A18B691BFA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8B63D954-A57F-7A93-3407-457EC3AC3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2677DE31-D835-527B-7132-BA5F59B8E2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2884" y="3507662"/>
            <a:ext cx="1418064" cy="141806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FEB51A4-43B5-D1F4-456B-AC7D012604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056503"/>
            <a:ext cx="4997523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7858F8B-0977-C4FD-0369-2BC7717241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137148"/>
            <a:ext cx="3916017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DF9DC4F-5202-2151-9D5F-D9B5375B7C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694236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42498296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8">
    <p:bg>
      <p:bgPr>
        <a:gradFill>
          <a:gsLst>
            <a:gs pos="0">
              <a:srgbClr val="005589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 85">
            <a:extLst>
              <a:ext uri="{FF2B5EF4-FFF2-40B4-BE49-F238E27FC236}">
                <a16:creationId xmlns:a16="http://schemas.microsoft.com/office/drawing/2014/main" id="{06DDFAE9-78DF-399E-2329-41ACE177AB17}"/>
              </a:ext>
            </a:extLst>
          </p:cNvPr>
          <p:cNvSpPr/>
          <p:nvPr userDrawn="1"/>
        </p:nvSpPr>
        <p:spPr>
          <a:xfrm rot="5400000" flipH="1">
            <a:off x="7146758" y="-1050758"/>
            <a:ext cx="3994485" cy="6095999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rgbClr val="051923"/>
              </a:gs>
              <a:gs pos="100000">
                <a:srgbClr val="02284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FB05ABBB-DAE4-8E34-8B65-C75C4C264537}"/>
              </a:ext>
            </a:extLst>
          </p:cNvPr>
          <p:cNvSpPr/>
          <p:nvPr userDrawn="1"/>
        </p:nvSpPr>
        <p:spPr>
          <a:xfrm flipH="1">
            <a:off x="0" y="-1"/>
            <a:ext cx="7752143" cy="6858001"/>
          </a:xfrm>
          <a:custGeom>
            <a:avLst/>
            <a:gdLst>
              <a:gd name="connsiteX0" fmla="*/ 4959260 w 8948554"/>
              <a:gd name="connsiteY0" fmla="*/ 0 h 6858001"/>
              <a:gd name="connsiteX1" fmla="*/ 8948554 w 8948554"/>
              <a:gd name="connsiteY1" fmla="*/ 0 h 6858001"/>
              <a:gd name="connsiteX2" fmla="*/ 8948554 w 8948554"/>
              <a:gd name="connsiteY2" fmla="*/ 6858000 h 6858001"/>
              <a:gd name="connsiteX3" fmla="*/ 5819872 w 8948554"/>
              <a:gd name="connsiteY3" fmla="*/ 6858000 h 6858001"/>
              <a:gd name="connsiteX4" fmla="*/ 5819872 w 8948554"/>
              <a:gd name="connsiteY4" fmla="*/ 6858001 h 6858001"/>
              <a:gd name="connsiteX5" fmla="*/ 1721077 w 8948554"/>
              <a:gd name="connsiteY5" fmla="*/ 6858001 h 6858001"/>
              <a:gd name="connsiteX6" fmla="*/ 1609183 w 8948554"/>
              <a:gd name="connsiteY6" fmla="*/ 6762677 h 6858001"/>
              <a:gd name="connsiteX7" fmla="*/ 0 w 8948554"/>
              <a:gd name="connsiteY7" fmla="*/ 3379809 h 6858001"/>
              <a:gd name="connsiteX8" fmla="*/ 1414490 w 8948554"/>
              <a:gd name="connsiteY8" fmla="*/ 179496 h 6858001"/>
              <a:gd name="connsiteX9" fmla="*/ 1605918 w 8948554"/>
              <a:gd name="connsiteY9" fmla="*/ 1 h 6858001"/>
              <a:gd name="connsiteX10" fmla="*/ 4959260 w 8948554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48554" h="6858001">
                <a:moveTo>
                  <a:pt x="4959260" y="0"/>
                </a:moveTo>
                <a:lnTo>
                  <a:pt x="8948554" y="0"/>
                </a:lnTo>
                <a:lnTo>
                  <a:pt x="8948554" y="6858000"/>
                </a:lnTo>
                <a:lnTo>
                  <a:pt x="5819872" y="6858000"/>
                </a:lnTo>
                <a:lnTo>
                  <a:pt x="5819872" y="6858001"/>
                </a:lnTo>
                <a:lnTo>
                  <a:pt x="1721077" y="6858001"/>
                </a:lnTo>
                <a:lnTo>
                  <a:pt x="1609183" y="6762677"/>
                </a:lnTo>
                <a:cubicBezTo>
                  <a:pt x="609371" y="5869200"/>
                  <a:pt x="0" y="4682305"/>
                  <a:pt x="0" y="3379809"/>
                </a:cubicBezTo>
                <a:cubicBezTo>
                  <a:pt x="0" y="2164147"/>
                  <a:pt x="530829" y="1049185"/>
                  <a:pt x="1414490" y="179496"/>
                </a:cubicBezTo>
                <a:lnTo>
                  <a:pt x="1605918" y="1"/>
                </a:lnTo>
                <a:lnTo>
                  <a:pt x="4959260" y="1"/>
                </a:lnTo>
                <a:close/>
              </a:path>
            </a:pathLst>
          </a:custGeom>
          <a:gradFill>
            <a:gsLst>
              <a:gs pos="0">
                <a:srgbClr val="005C94"/>
              </a:gs>
              <a:gs pos="100000">
                <a:schemeClr val="tx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1"/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id="{5AF39F29-4D5D-9BC4-7A0A-7CB180509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6800" y="4702501"/>
            <a:ext cx="2491612" cy="376163"/>
          </a:xfrm>
        </p:spPr>
        <p:txBody>
          <a:bodyPr anchor="ctr">
            <a:no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id="{A582BF2C-4BB6-89FA-B084-A18B691BFA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66800" y="5124115"/>
            <a:ext cx="4195417" cy="376163"/>
          </a:xfrm>
        </p:spPr>
        <p:txBody>
          <a:bodyPr anchor="ctr">
            <a:noAutofit/>
          </a:bodyPr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5" name="Text Placeholder 4">
            <a:extLst>
              <a:ext uri="{FF2B5EF4-FFF2-40B4-BE49-F238E27FC236}">
                <a16:creationId xmlns:a16="http://schemas.microsoft.com/office/drawing/2014/main" id="{8B63D954-A57F-7A93-3407-457EC3AC3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66800" y="5535959"/>
            <a:ext cx="4195417" cy="376163"/>
          </a:xfrm>
        </p:spPr>
        <p:txBody>
          <a:bodyPr anchor="ctr">
            <a:noAutofit/>
          </a:bodyPr>
          <a:lstStyle>
            <a:lvl1pPr algn="l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2677DE31-D835-527B-7132-BA5F59B8E2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2884" y="3507662"/>
            <a:ext cx="1418064" cy="1418063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FEB51A4-43B5-D1F4-456B-AC7D012604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2056503"/>
            <a:ext cx="4997523" cy="101758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27858F8B-0977-C4FD-0369-2BC7717241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3137148"/>
            <a:ext cx="3916017" cy="494027"/>
          </a:xfrm>
        </p:spPr>
        <p:txBody>
          <a:bodyPr anchor="ctr">
            <a:normAutofit/>
          </a:bodyPr>
          <a:lstStyle>
            <a:lvl1pPr algn="l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DF9DC4F-5202-2151-9D5F-D9B5375B7C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66801" y="3694236"/>
            <a:ext cx="2974212" cy="494027"/>
          </a:xfrm>
        </p:spPr>
        <p:txBody>
          <a:bodyPr anchor="ctr">
            <a:normAutofit/>
          </a:bodyPr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</p:spTree>
    <p:extLst>
      <p:ext uri="{BB962C8B-B14F-4D97-AF65-F5344CB8AC3E}">
        <p14:creationId xmlns:p14="http://schemas.microsoft.com/office/powerpoint/2010/main" val="25807355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9">
    <p:bg>
      <p:bgPr>
        <a:gradFill>
          <a:gsLst>
            <a:gs pos="0">
              <a:schemeClr val="tx2"/>
            </a:gs>
            <a:gs pos="99000">
              <a:srgbClr val="00558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D8FA2A-D1DF-DD89-95F9-02EDCF52B158}"/>
              </a:ext>
            </a:extLst>
          </p:cNvPr>
          <p:cNvSpPr/>
          <p:nvPr userDrawn="1"/>
        </p:nvSpPr>
        <p:spPr>
          <a:xfrm>
            <a:off x="1" y="0"/>
            <a:ext cx="6656295" cy="6858000"/>
          </a:xfrm>
          <a:prstGeom prst="rect">
            <a:avLst/>
          </a:prstGeom>
          <a:gradFill>
            <a:gsLst>
              <a:gs pos="0">
                <a:srgbClr val="022840"/>
              </a:gs>
              <a:gs pos="98000">
                <a:srgbClr val="05192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5549EC0-FF4D-D96F-908A-5A8EF954FC0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92825" y="2578831"/>
            <a:ext cx="1700339" cy="17003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B14C423-903C-2103-A5BF-A0128211B0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6801" y="2460311"/>
            <a:ext cx="4607859" cy="1517915"/>
          </a:xfrm>
        </p:spPr>
        <p:txBody>
          <a:bodyPr rIns="91440" anchor="ctr">
            <a:no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Goes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8467204E-5EAE-5D62-389A-D6EA53AD82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2722" y="4041287"/>
            <a:ext cx="3916017" cy="494027"/>
          </a:xfrm>
        </p:spPr>
        <p:txBody>
          <a:bodyPr rIns="91440" anchor="ctr">
            <a:normAutofit/>
          </a:bodyPr>
          <a:lstStyle>
            <a:lvl1pPr algn="ctr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21A552CC-15A7-E3F5-5563-E2553BA1FF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41195" y="1792268"/>
            <a:ext cx="3403600" cy="376163"/>
          </a:xfrm>
        </p:spPr>
        <p:txBody>
          <a:bodyPr rIns="91440"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Presented/Hosted by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06FAE65C-E3F9-9061-E659-ED68C49FD8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06711" y="4680558"/>
            <a:ext cx="2672568" cy="376163"/>
          </a:xfrm>
        </p:spPr>
        <p:txBody>
          <a:bodyPr rIns="0" anchor="ctr">
            <a:noAutofit/>
          </a:bodyPr>
          <a:lstStyle>
            <a:lvl1pPr algn="ctr"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92464FF3-E6C1-622B-74A3-D8E57B030DC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6711" y="5092402"/>
            <a:ext cx="2672568" cy="376163"/>
          </a:xfrm>
        </p:spPr>
        <p:txBody>
          <a:bodyPr rIns="0" anchor="ctr">
            <a:no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D0D4C78-A1C1-0E8E-40AC-F76045F78D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4281" y="231819"/>
            <a:ext cx="3873220" cy="1025483"/>
          </a:xfrm>
        </p:spPr>
        <p:txBody>
          <a:bodyPr rIns="91440" anchor="ctr">
            <a:noAutofit/>
          </a:bodyPr>
          <a:lstStyle>
            <a:lvl1pPr algn="l">
              <a:defRPr sz="1400" b="0" i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If applicable, add a photo within this area behind title text. Arrange &gt; send to back. Add a square transparent overlay on top of photo with color #003554. Delete this text box when done.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4904CB8-DEC7-AD89-C350-12B3F4B49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12722" y="4598375"/>
            <a:ext cx="3916017" cy="494027"/>
          </a:xfrm>
        </p:spPr>
        <p:txBody>
          <a:bodyPr rIns="91440" anchor="ctr">
            <a:normAutofit/>
          </a:bodyPr>
          <a:lstStyle>
            <a:lvl1pPr algn="ctr"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1A07644-FEA5-EC3C-2568-B7162B9C8C54}"/>
              </a:ext>
            </a:extLst>
          </p:cNvPr>
          <p:cNvCxnSpPr>
            <a:cxnSpLocks/>
          </p:cNvCxnSpPr>
          <p:nvPr userDrawn="1"/>
        </p:nvCxnSpPr>
        <p:spPr>
          <a:xfrm>
            <a:off x="8237041" y="2213979"/>
            <a:ext cx="2411911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79153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10">
    <p:bg>
      <p:bgPr>
        <a:gradFill>
          <a:gsLst>
            <a:gs pos="88000">
              <a:srgbClr val="004D7C"/>
            </a:gs>
            <a:gs pos="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40399-C67A-78EA-3368-C4B20E9A6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3970228"/>
            <a:ext cx="8915400" cy="79447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95ABF-5F3F-E4FA-A1B4-E1F64E3DF2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4764701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61E33BF-B28A-DA0B-DA49-15B31D4080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8299" y="5342022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44D67CC-1514-EAC7-71F8-49542AE8519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064044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30641DC-52C9-E06C-2C6C-420830959D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5829" y="2132628"/>
            <a:ext cx="1700339" cy="17003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063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peaker 11">
    <p:bg>
      <p:bgPr>
        <a:gradFill>
          <a:gsLst>
            <a:gs pos="0">
              <a:srgbClr val="051923"/>
            </a:gs>
            <a:gs pos="100000">
              <a:srgbClr val="02284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9566CE0F-3D9C-6513-DBEE-63388B5B9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12192000" cy="3064044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40399-C67A-78EA-3368-C4B20E9A61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8300" y="3970228"/>
            <a:ext cx="8915400" cy="794472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ctr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B95ABF-5F3F-E4FA-A1B4-E1F64E3DF2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38300" y="4764701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61E33BF-B28A-DA0B-DA49-15B31D4080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38299" y="5342022"/>
            <a:ext cx="8915400" cy="577321"/>
          </a:xfrm>
        </p:spPr>
        <p:txBody>
          <a:bodyPr rIns="0" anchor="ctr">
            <a:normAutofit/>
          </a:bodyPr>
          <a:lstStyle>
            <a:lvl1pPr algn="ctr">
              <a:defRPr sz="2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Month xx, 20xx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C309C92-EF97-2C66-F357-00FC25C4EE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45829" y="2132628"/>
            <a:ext cx="1700339" cy="17003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548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Long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468" y="6481049"/>
            <a:ext cx="11167533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414276"/>
            <a:ext cx="10058400" cy="423253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8AEAE57-D98F-A44B-83B3-908CCB1D2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6800" y="1070177"/>
            <a:ext cx="10058400" cy="5178225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57189" indent="0">
              <a:lnSpc>
                <a:spcPct val="100000"/>
              </a:lnSpc>
              <a:buNone/>
              <a:defRPr sz="1800"/>
            </a:lvl2pPr>
            <a:lvl3pPr marL="914377" indent="0">
              <a:lnSpc>
                <a:spcPct val="100000"/>
              </a:lnSpc>
              <a:buNone/>
              <a:defRPr sz="1800"/>
            </a:lvl3pPr>
            <a:lvl4pPr marL="1371566" indent="0">
              <a:lnSpc>
                <a:spcPct val="100000"/>
              </a:lnSpc>
              <a:buNone/>
              <a:defRPr sz="1800"/>
            </a:lvl4pPr>
            <a:lvl5pPr marL="1828754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en-US"/>
              <a:t>Longer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20878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64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322580"/>
            <a:ext cx="10058400" cy="756725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5626"/>
            <a:ext cx="10058400" cy="4651375"/>
          </a:xfrm>
          <a:prstGeom prst="rect">
            <a:avLst/>
          </a:prstGeom>
        </p:spPr>
        <p:txBody>
          <a:bodyPr vert="horz" lIns="0" tIns="45720" rIns="182880" bIns="45720" rtlCol="0">
            <a:normAutofit/>
          </a:bodyPr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42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61" r:id="rId2"/>
    <p:sldLayoutId id="2147483762" r:id="rId3"/>
    <p:sldLayoutId id="2147483763" r:id="rId4"/>
    <p:sldLayoutId id="2147483833" r:id="rId5"/>
    <p:sldLayoutId id="2147483814" r:id="rId6"/>
    <p:sldLayoutId id="2147483831" r:id="rId7"/>
    <p:sldLayoutId id="2147483830" r:id="rId8"/>
    <p:sldLayoutId id="2147483832" r:id="rId9"/>
    <p:sldLayoutId id="2147483756" r:id="rId10"/>
    <p:sldLayoutId id="2147483754" r:id="rId11"/>
    <p:sldLayoutId id="2147483755" r:id="rId12"/>
    <p:sldLayoutId id="2147483764" r:id="rId13"/>
    <p:sldLayoutId id="2147483765" r:id="rId14"/>
    <p:sldLayoutId id="2147483757" r:id="rId15"/>
    <p:sldLayoutId id="2147483801" r:id="rId16"/>
    <p:sldLayoutId id="2147483747" r:id="rId17"/>
    <p:sldLayoutId id="2147483792" r:id="rId18"/>
    <p:sldLayoutId id="2147483735" r:id="rId19"/>
    <p:sldLayoutId id="2147483825" r:id="rId20"/>
    <p:sldLayoutId id="2147483731" r:id="rId21"/>
    <p:sldLayoutId id="2147483739" r:id="rId22"/>
    <p:sldLayoutId id="2147483706" r:id="rId23"/>
    <p:sldLayoutId id="2147483798" r:id="rId24"/>
    <p:sldLayoutId id="2147483812" r:id="rId25"/>
    <p:sldLayoutId id="2147483730" r:id="rId26"/>
    <p:sldLayoutId id="2147483698" r:id="rId27"/>
    <p:sldLayoutId id="2147483808" r:id="rId28"/>
    <p:sldLayoutId id="2147483809" r:id="rId29"/>
    <p:sldLayoutId id="2147483822" r:id="rId30"/>
    <p:sldLayoutId id="2147483823" r:id="rId31"/>
    <p:sldLayoutId id="2147483770" r:id="rId32"/>
    <p:sldLayoutId id="2147483751" r:id="rId33"/>
    <p:sldLayoutId id="2147483744" r:id="rId34"/>
    <p:sldLayoutId id="2147483752" r:id="rId35"/>
    <p:sldLayoutId id="2147483826" r:id="rId36"/>
    <p:sldLayoutId id="2147483827" r:id="rId37"/>
    <p:sldLayoutId id="2147483828" r:id="rId38"/>
    <p:sldLayoutId id="2147483829" r:id="rId39"/>
    <p:sldLayoutId id="2147483703" r:id="rId40"/>
    <p:sldLayoutId id="2147483738" r:id="rId41"/>
    <p:sldLayoutId id="2147483729" r:id="rId42"/>
    <p:sldLayoutId id="2147483834" r:id="rId43"/>
    <p:sldLayoutId id="2147483821" r:id="rId44"/>
    <p:sldLayoutId id="2147483795" r:id="rId45"/>
    <p:sldLayoutId id="2147483772" r:id="rId46"/>
    <p:sldLayoutId id="2147483794" r:id="rId47"/>
    <p:sldLayoutId id="2147483776" r:id="rId48"/>
    <p:sldLayoutId id="2147483777" r:id="rId49"/>
    <p:sldLayoutId id="2147483800" r:id="rId50"/>
    <p:sldLayoutId id="2147483778" r:id="rId51"/>
    <p:sldLayoutId id="2147483779" r:id="rId52"/>
    <p:sldLayoutId id="2147483817" r:id="rId53"/>
    <p:sldLayoutId id="2147483818" r:id="rId54"/>
    <p:sldLayoutId id="2147483781" r:id="rId55"/>
    <p:sldLayoutId id="2147483819" r:id="rId56"/>
    <p:sldLayoutId id="2147483783" r:id="rId57"/>
    <p:sldLayoutId id="2147483802" r:id="rId58"/>
    <p:sldLayoutId id="2147483803" r:id="rId59"/>
    <p:sldLayoutId id="2147483682" r:id="rId60"/>
    <p:sldLayoutId id="2147483680" r:id="rId6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" userDrawn="1">
          <p15:clr>
            <a:srgbClr val="F26B43"/>
          </p15:clr>
        </p15:guide>
        <p15:guide id="2" pos="672" userDrawn="1">
          <p15:clr>
            <a:srgbClr val="F26B43"/>
          </p15:clr>
        </p15:guide>
        <p15:guide id="3" pos="7008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  <p15:guide id="5" orient="horz" pos="39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pos="5832" userDrawn="1">
          <p15:clr>
            <a:srgbClr val="9FCC3B"/>
          </p15:clr>
        </p15:guide>
        <p15:guide id="9" orient="horz" pos="1128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9.png"/><Relationship Id="rId4" Type="http://schemas.microsoft.com/office/2014/relationships/chartEx" Target="../charts/chartEx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1C487F-032C-5EAF-9FF2-83EE4E7100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707571"/>
            <a:ext cx="12192000" cy="2226546"/>
          </a:xfrm>
        </p:spPr>
        <p:txBody>
          <a:bodyPr>
            <a:normAutofit/>
          </a:bodyPr>
          <a:lstStyle/>
          <a:p>
            <a:r>
              <a:rPr lang="en-US" dirty="0"/>
              <a:t>The Market Uncovered:</a:t>
            </a:r>
          </a:p>
          <a:p>
            <a:r>
              <a:rPr lang="en-US" b="0" i="1" dirty="0"/>
              <a:t>Trends, Rates, and the Road Ahead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13ADEE-29AD-8EB5-4EB2-8F5A7D8EAC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22599" y="3570065"/>
            <a:ext cx="6146800" cy="497845"/>
          </a:xfrm>
        </p:spPr>
        <p:txBody>
          <a:bodyPr/>
          <a:lstStyle/>
          <a:p>
            <a:r>
              <a:rPr lang="en-US" dirty="0"/>
              <a:t>Presented by David Childers, Keeping Current Matters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7E46FBB-E730-7CDD-F706-C04A453B6F0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6696" b="16696"/>
          <a:stretch>
            <a:fillRect/>
          </a:stretch>
        </p:blipFill>
        <p:spPr>
          <a:xfrm>
            <a:off x="5183827" y="4158718"/>
            <a:ext cx="1824343" cy="1824341"/>
          </a:xfrm>
        </p:spPr>
      </p:pic>
    </p:spTree>
    <p:extLst>
      <p:ext uri="{BB962C8B-B14F-4D97-AF65-F5344CB8AC3E}">
        <p14:creationId xmlns:p14="http://schemas.microsoft.com/office/powerpoint/2010/main" val="4071591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2BB7E4-5D3E-352B-601C-C234EA52B9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Donald Miller</a:t>
            </a:r>
          </a:p>
          <a:p>
            <a:r>
              <a:rPr lang="en-US" b="0" dirty="0"/>
              <a:t>CEO, </a:t>
            </a:r>
            <a:r>
              <a:rPr lang="en-US" b="0" dirty="0" err="1"/>
              <a:t>StoryBrand</a:t>
            </a:r>
            <a:endParaRPr lang="en-US" b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D57380-00CF-35DB-C860-FACEE2269DA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200" b="1" dirty="0"/>
              <a:t>“People do not follow the best leaders. They follow the ones they can understand the easiest.”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218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2D26BE1-1D3E-93DE-1A54-6A3B3FC5B8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3351144"/>
              </p:ext>
            </p:extLst>
          </p:nvPr>
        </p:nvGraphicFramePr>
        <p:xfrm>
          <a:off x="896112" y="1062615"/>
          <a:ext cx="10387584" cy="5372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2804E63-C65C-9AFB-9826-3E943B328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Number of Homes for Sale Continues To Be Higher Compared to Last Year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AC2A9C-5667-8F37-D975-8BE2EDBFBA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1479661"/>
            <a:ext cx="10058400" cy="308459"/>
          </a:xfrm>
        </p:spPr>
        <p:txBody>
          <a:bodyPr/>
          <a:lstStyle/>
          <a:p>
            <a:r>
              <a:rPr lang="en-US"/>
              <a:t>Active Listing Count, United States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4247D-5F9B-2921-E01B-CD5989EBAB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5E212-3A2E-E4EC-4937-9C08A25CB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  <p:sp>
        <p:nvSpPr>
          <p:cNvPr id="7" name="Up Arrow 6">
            <a:extLst>
              <a:ext uri="{FF2B5EF4-FFF2-40B4-BE49-F238E27FC236}">
                <a16:creationId xmlns:a16="http://schemas.microsoft.com/office/drawing/2014/main" id="{B2170D2C-3FF9-8254-B148-A8B125D8944F}"/>
              </a:ext>
            </a:extLst>
          </p:cNvPr>
          <p:cNvSpPr/>
          <p:nvPr/>
        </p:nvSpPr>
        <p:spPr>
          <a:xfrm rot="4565220">
            <a:off x="5724190" y="-2494458"/>
            <a:ext cx="464394" cy="9959710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11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ADE6A-7A2C-DAE3-B5B3-FA09C7113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D6510-1589-DCB0-9A6E-D4F949BDB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373" y="420873"/>
            <a:ext cx="10058400" cy="535747"/>
          </a:xfrm>
        </p:spPr>
        <p:txBody>
          <a:bodyPr/>
          <a:lstStyle/>
          <a:p>
            <a:r>
              <a:rPr lang="en-US" sz="2800" dirty="0"/>
              <a:t>Inventory Topped 1 Million for the 4</a:t>
            </a:r>
            <a:r>
              <a:rPr lang="en-US" sz="2800" baseline="30000" dirty="0"/>
              <a:t>th</a:t>
            </a:r>
            <a:r>
              <a:rPr lang="en-US" sz="2800" dirty="0"/>
              <a:t> Consecutive Month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2C9AD8-5E11-4B39-80E9-9D7F836159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92152"/>
            <a:ext cx="10058400" cy="308459"/>
          </a:xfrm>
        </p:spPr>
        <p:txBody>
          <a:bodyPr/>
          <a:lstStyle/>
          <a:p>
            <a:r>
              <a:rPr lang="en-US"/>
              <a:t>Active Monthly Listings Count, in Thousands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9307D-0559-AEFC-A5D8-78C59715E3A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0AD3BA9-EBA8-8C00-8705-67B1D96F64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3213684"/>
              </p:ext>
            </p:extLst>
          </p:nvPr>
        </p:nvGraphicFramePr>
        <p:xfrm>
          <a:off x="593889" y="1534267"/>
          <a:ext cx="10697475" cy="493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2090E53-8D6F-A7BB-3514-7C4C8E13EAB7}"/>
              </a:ext>
            </a:extLst>
          </p:cNvPr>
          <p:cNvSpPr txBox="1"/>
          <p:nvPr/>
        </p:nvSpPr>
        <p:spPr>
          <a:xfrm>
            <a:off x="7548393" y="2696894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August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1,098,681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/>
                </a:solidFill>
                <a:latin typeface="Arial" panose="020B0604020202020204"/>
              </a:rPr>
              <a:t>20.9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 Y-O-Y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06B5C1-8ED6-1DDE-89F0-A52A7E44F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87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C12AC-FB8C-46AC-C099-2E28677D2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0917C-39AE-6587-A775-998610C24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373" y="420873"/>
            <a:ext cx="10058400" cy="535747"/>
          </a:xfrm>
        </p:spPr>
        <p:txBody>
          <a:bodyPr/>
          <a:lstStyle/>
          <a:p>
            <a:r>
              <a:rPr lang="en-US" sz="2800" dirty="0"/>
              <a:t>Inventory Topped 1 Million for the 4</a:t>
            </a:r>
            <a:r>
              <a:rPr lang="en-US" sz="2800" baseline="30000" dirty="0"/>
              <a:t>th</a:t>
            </a:r>
            <a:r>
              <a:rPr lang="en-US" sz="2800" dirty="0"/>
              <a:t> Consecutive Month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9BFB03-E55B-F02C-6745-A89AAF81D2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92152"/>
            <a:ext cx="10058400" cy="308459"/>
          </a:xfrm>
        </p:spPr>
        <p:txBody>
          <a:bodyPr/>
          <a:lstStyle/>
          <a:p>
            <a:r>
              <a:rPr lang="en-US"/>
              <a:t>Active Monthly Listings Count, in Thousands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C2E88-E7A4-97C5-4456-89682E4888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60A7E05-3E69-6B34-8DA4-3487CC4420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4120621"/>
              </p:ext>
            </p:extLst>
          </p:nvPr>
        </p:nvGraphicFramePr>
        <p:xfrm>
          <a:off x="593889" y="1534267"/>
          <a:ext cx="10697475" cy="493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DCBBACC-C7CC-EBF4-6BFD-78F40858CF32}"/>
              </a:ext>
            </a:extLst>
          </p:cNvPr>
          <p:cNvSpPr txBox="1"/>
          <p:nvPr/>
        </p:nvSpPr>
        <p:spPr>
          <a:xfrm>
            <a:off x="7548393" y="2696894"/>
            <a:ext cx="109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August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1,098,681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/>
                </a:solidFill>
                <a:latin typeface="Arial" panose="020B0604020202020204"/>
              </a:rPr>
              <a:t>20.9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 Y-O-Y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8DC2FC-5960-1B23-F605-BAF483705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55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B1053-D24B-A026-A74B-03869DC8E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48789-AE76-6114-5A2E-875F762111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5F1CC60-5FCF-29BC-D941-ADC98628C7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5773503"/>
              </p:ext>
            </p:extLst>
          </p:nvPr>
        </p:nvGraphicFramePr>
        <p:xfrm>
          <a:off x="593889" y="1534267"/>
          <a:ext cx="10697475" cy="4939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3267407C-CF73-193E-5219-65BC90599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158C5B1-CAA9-A221-C5BB-4111A5A31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 dirty="0"/>
              <a:t>What if Active Listing Count Increased by 20% </a:t>
            </a:r>
            <a:br>
              <a:rPr lang="en-US" dirty="0"/>
            </a:br>
            <a:r>
              <a:rPr lang="en-US" dirty="0"/>
              <a:t>Year-Over-Year?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8BA8E5E-8875-BFBF-E9A7-4C2ABD907519}"/>
              </a:ext>
            </a:extLst>
          </p:cNvPr>
          <p:cNvSpPr/>
          <p:nvPr/>
        </p:nvSpPr>
        <p:spPr>
          <a:xfrm>
            <a:off x="10005238" y="2232837"/>
            <a:ext cx="1286126" cy="131312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872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85016-048C-C067-EC97-DC19EBA3078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F0D1E0D-ED65-B261-18F9-93ADDE9035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9558004"/>
              </p:ext>
            </p:extLst>
          </p:nvPr>
        </p:nvGraphicFramePr>
        <p:xfrm>
          <a:off x="775251" y="1492078"/>
          <a:ext cx="10535480" cy="4844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6B78FFB-BCDB-A0F0-502F-6F51A837B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  <p:sp>
        <p:nvSpPr>
          <p:cNvPr id="9" name="Right Triangle 8">
            <a:extLst>
              <a:ext uri="{FF2B5EF4-FFF2-40B4-BE49-F238E27FC236}">
                <a16:creationId xmlns:a16="http://schemas.microsoft.com/office/drawing/2014/main" id="{D31D398C-9124-4CCD-1ED3-AAB73495145B}"/>
              </a:ext>
            </a:extLst>
          </p:cNvPr>
          <p:cNvSpPr/>
          <p:nvPr/>
        </p:nvSpPr>
        <p:spPr>
          <a:xfrm>
            <a:off x="5411732" y="1695448"/>
            <a:ext cx="109728" cy="10972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7383DE2-5BE9-469A-858B-C4A88DCA8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/>
              <a:t>Where Housing Inventory Is Growing the Fastest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B2DFBA5C-4A65-756B-C492-4FEB0213BC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86305"/>
            <a:ext cx="10058400" cy="308459"/>
          </a:xfrm>
        </p:spPr>
        <p:txBody>
          <a:bodyPr/>
          <a:lstStyle/>
          <a:p>
            <a:r>
              <a:rPr lang="en-US" sz="1850"/>
              <a:t>Compared to Pre-Pandemic Norms, Inventory in the West and South Has Effectively Recovered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71229F3-A412-A7B7-4F27-39F0E10016C3}"/>
              </a:ext>
            </a:extLst>
          </p:cNvPr>
          <p:cNvSpPr txBox="1">
            <a:spLocks/>
          </p:cNvSpPr>
          <p:nvPr/>
        </p:nvSpPr>
        <p:spPr>
          <a:xfrm>
            <a:off x="1081128" y="1047967"/>
            <a:ext cx="10058400" cy="30845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464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918EB-AA15-0951-14A4-1BF32F9AC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Number of Homes Having Their Prices Reduced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FA8C5-ED97-C9F6-2376-E14EF2AF8F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F8DA9BD-106B-9509-DC54-3FD5541EE4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4172248"/>
              </p:ext>
            </p:extLst>
          </p:nvPr>
        </p:nvGraphicFramePr>
        <p:xfrm>
          <a:off x="896112" y="1028700"/>
          <a:ext cx="10387584" cy="5372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FEB4F5A-DD23-BBF0-9711-CC049DCC7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08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1CD28F-AD93-68F8-9FED-7D2D9548C35E}"/>
              </a:ext>
            </a:extLst>
          </p:cNvPr>
          <p:cNvSpPr txBox="1"/>
          <p:nvPr/>
        </p:nvSpPr>
        <p:spPr>
          <a:xfrm>
            <a:off x="0" y="1995054"/>
            <a:ext cx="12191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</a:rPr>
              <a:t>Knowledge Is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F9AD59-38DA-5414-DDD1-7C5074BF6438}"/>
              </a:ext>
            </a:extLst>
          </p:cNvPr>
          <p:cNvSpPr txBox="1"/>
          <p:nvPr/>
        </p:nvSpPr>
        <p:spPr>
          <a:xfrm>
            <a:off x="2" y="3176571"/>
            <a:ext cx="12191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accent3"/>
                </a:solidFill>
              </a:rPr>
              <a:t>POWER</a:t>
            </a:r>
          </a:p>
        </p:txBody>
      </p:sp>
    </p:spTree>
    <p:extLst>
      <p:ext uri="{BB962C8B-B14F-4D97-AF65-F5344CB8AC3E}">
        <p14:creationId xmlns:p14="http://schemas.microsoft.com/office/powerpoint/2010/main" val="212268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person standing together&#10;&#10;AI-generated content may be incorrect.">
            <a:extLst>
              <a:ext uri="{FF2B5EF4-FFF2-40B4-BE49-F238E27FC236}">
                <a16:creationId xmlns:a16="http://schemas.microsoft.com/office/drawing/2014/main" id="{66F3E9B0-7B64-19F3-0859-2C6AE22753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24" b="6079"/>
          <a:stretch>
            <a:fillRect/>
          </a:stretch>
        </p:blipFill>
        <p:spPr>
          <a:xfrm>
            <a:off x="3524602" y="510988"/>
            <a:ext cx="5142795" cy="5836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6780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918EB-AA15-0951-14A4-1BF32F9AC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Listing Prices Have Already Flattened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84CDD-761D-E10B-0A6C-360F57BE4B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Monthly Median Listing Price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FA8C5-ED97-C9F6-2376-E14EF2AF8F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63345E9-AA3E-17CD-4E75-AEFD67DE46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8069173"/>
              </p:ext>
            </p:extLst>
          </p:nvPr>
        </p:nvGraphicFramePr>
        <p:xfrm>
          <a:off x="932688" y="1397785"/>
          <a:ext cx="10360152" cy="4850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6AB0D0-1C7D-A05F-AE97-508D93077126}"/>
              </a:ext>
            </a:extLst>
          </p:cNvPr>
          <p:cNvCxnSpPr>
            <a:cxnSpLocks/>
          </p:cNvCxnSpPr>
          <p:nvPr/>
        </p:nvCxnSpPr>
        <p:spPr>
          <a:xfrm>
            <a:off x="7416800" y="2241935"/>
            <a:ext cx="3708399" cy="0"/>
          </a:xfrm>
          <a:prstGeom prst="line">
            <a:avLst/>
          </a:prstGeom>
          <a:ln w="28575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2EC174-D51E-B2D4-8561-91E3645C8B1A}"/>
              </a:ext>
            </a:extLst>
          </p:cNvPr>
          <p:cNvCxnSpPr>
            <a:cxnSpLocks/>
          </p:cNvCxnSpPr>
          <p:nvPr/>
        </p:nvCxnSpPr>
        <p:spPr>
          <a:xfrm>
            <a:off x="7416800" y="1766263"/>
            <a:ext cx="3708399" cy="0"/>
          </a:xfrm>
          <a:prstGeom prst="line">
            <a:avLst/>
          </a:prstGeom>
          <a:ln w="28575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9CC197E-4717-0D4C-0980-635BD23A6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235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75B1E-9B87-2771-F4D7-3CA416AAE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A1A0F54-EEDD-954E-ABD9-1F861E0C6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Price Growth Is Moderating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07084A7-63F3-DEB3-BD62-F067A217A5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Home Price Appreciation, Seasonally Adjusted, Year-Over-Year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0A360-9A50-35CC-B30C-1A46C9BD6C0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FHFA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76B9917-C120-C94A-FE54-DB35872D10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8881509"/>
              </p:ext>
            </p:extLst>
          </p:nvPr>
        </p:nvGraphicFramePr>
        <p:xfrm>
          <a:off x="960120" y="1333500"/>
          <a:ext cx="10268712" cy="5030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306C7355-1644-5AB4-2E08-FDAC0C356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02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4D849-BE8B-B3C7-1BCB-C2C602682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BE604-F629-2B0A-E4D7-AD12994DF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Sellers Are Making Price Cuts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9E04B-5E79-81C8-1C8E-790554722A8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1B711-4CA9-3F52-1A4B-D479524EC7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Share of Listings With a Price Reduction, August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FB4426-4E15-8889-8310-1A7621BA2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E962156E-3038-9BFC-5220-5D32612F0015}"/>
              </a:ext>
            </a:extLst>
          </p:cNvPr>
          <p:cNvGrpSpPr/>
          <p:nvPr/>
        </p:nvGrpSpPr>
        <p:grpSpPr>
          <a:xfrm>
            <a:off x="1352550" y="1524000"/>
            <a:ext cx="9334499" cy="4724399"/>
            <a:chOff x="1352550" y="1524000"/>
            <a:chExt cx="9334499" cy="472439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4BD991F-2CD0-28F3-5C05-67866863F821}"/>
                </a:ext>
              </a:extLst>
            </p:cNvPr>
            <p:cNvGrpSpPr/>
            <p:nvPr/>
          </p:nvGrpSpPr>
          <p:grpSpPr>
            <a:xfrm>
              <a:off x="1352550" y="1524000"/>
              <a:ext cx="9334499" cy="4724399"/>
              <a:chOff x="1352550" y="1524000"/>
              <a:chExt cx="9334499" cy="4724399"/>
            </a:xfrm>
          </p:grpSpPr>
          <mc:AlternateContent xmlns:mc="http://schemas.openxmlformats.org/markup-compatibility/2006" xmlns:cx4="http://schemas.microsoft.com/office/drawing/2016/5/10/chartex">
            <mc:Choice Requires="cx4">
              <p:graphicFrame>
                <p:nvGraphicFramePr>
                  <p:cNvPr id="7" name="Chart 6">
                    <a:extLst>
                      <a:ext uri="{FF2B5EF4-FFF2-40B4-BE49-F238E27FC236}">
                        <a16:creationId xmlns:a16="http://schemas.microsoft.com/office/drawing/2014/main" id="{DEE7141B-6848-BFA8-D519-65DC5C274A93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1165686877"/>
                      </p:ext>
                    </p:extLst>
                  </p:nvPr>
                </p:nvGraphicFramePr>
                <p:xfrm>
                  <a:off x="1352550" y="1524000"/>
                  <a:ext cx="9334499" cy="4724399"/>
                </p:xfrm>
                <a:graphic>
                  <a:graphicData uri="http://schemas.microsoft.com/office/drawing/2014/chartex">
                    <cx:chart xmlns:cx="http://schemas.microsoft.com/office/drawing/2014/chartex" xmlns:r="http://schemas.openxmlformats.org/officeDocument/2006/relationships" r:id="rId4"/>
                  </a:graphicData>
                </a:graphic>
              </p:graphicFrame>
            </mc:Choice>
            <mc:Fallback xmlns="">
              <p:pic>
                <p:nvPicPr>
                  <p:cNvPr id="7" name="Chart 6">
                    <a:extLst>
                      <a:ext uri="{FF2B5EF4-FFF2-40B4-BE49-F238E27FC236}">
                        <a16:creationId xmlns:a16="http://schemas.microsoft.com/office/drawing/2014/main" id="{DEE7141B-6848-BFA8-D519-65DC5C274A93}"/>
                      </a:ext>
                    </a:extLst>
                  </p:cNvPr>
                  <p:cNvPicPr>
                    <a:picLocks noGrp="1" noRot="1" noChangeAspect="1" noMove="1" noResize="1" noEditPoints="1" noAdjustHandles="1" noChangeArrowheads="1" noChangeShapeType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352550" y="1524000"/>
                    <a:ext cx="9334499" cy="4724399"/>
                  </a:xfrm>
                  <a:prstGeom prst="rect">
                    <a:avLst/>
                  </a:prstGeom>
                </p:spPr>
              </p:pic>
            </mc:Fallback>
          </mc:AlternateContent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0BE7B36A-0A17-3415-1D3B-D2C92158CE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91637" y="2206112"/>
                <a:ext cx="100013" cy="216599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720824B-64CA-7C4E-A4B3-752774E600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58287" y="2358629"/>
                <a:ext cx="57150" cy="115946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567E9D30-CFE2-1FF1-4F1C-4DBE341A5643}"/>
                  </a:ext>
                </a:extLst>
              </p:cNvPr>
              <p:cNvCxnSpPr/>
              <p:nvPr/>
            </p:nvCxnSpPr>
            <p:spPr>
              <a:xfrm flipV="1">
                <a:off x="9386887" y="2731477"/>
                <a:ext cx="219075" cy="93821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5A76FE0-B321-2817-D008-F29DB6B580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53561" y="2939515"/>
                <a:ext cx="266701" cy="2701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028B5E40-24E5-95C1-257B-3A0D1A7802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48787" y="2993993"/>
                <a:ext cx="271463" cy="101252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BF75BA46-DB32-CB23-B337-F15131D156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82099" y="3298346"/>
                <a:ext cx="209551" cy="2613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B5A3B9BE-7C15-4B1A-B574-A8538CB2BB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91611" y="3481669"/>
                <a:ext cx="176213" cy="26863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E26D25B8-8B98-DC94-B4C0-B0E3F5F8C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48736" y="3565682"/>
                <a:ext cx="219076" cy="61078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557E9789-8823-0E7C-AE16-61DA697612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48711" y="3500656"/>
                <a:ext cx="361951" cy="285095"/>
              </a:xfrm>
              <a:prstGeom prst="line">
                <a:avLst/>
              </a:prstGeom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E8D3463-2AB4-5EF6-A37B-2C30A56DCE29}"/>
                </a:ext>
              </a:extLst>
            </p:cNvPr>
            <p:cNvSpPr txBox="1"/>
            <p:nvPr/>
          </p:nvSpPr>
          <p:spPr>
            <a:xfrm>
              <a:off x="4424361" y="5726641"/>
              <a:ext cx="4857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11121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16%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2F9149-226F-6C75-E6F2-AC4FB2FF4A16}"/>
              </a:ext>
            </a:extLst>
          </p:cNvPr>
          <p:cNvSpPr txBox="1"/>
          <p:nvPr/>
        </p:nvSpPr>
        <p:spPr>
          <a:xfrm>
            <a:off x="9191625" y="5505361"/>
            <a:ext cx="1838326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</a:t>
            </a:r>
            <a:r>
              <a:rPr lang="en-US" sz="1400" dirty="0">
                <a:solidFill>
                  <a:srgbClr val="212529"/>
                </a:solidFill>
                <a:latin typeface="Arial" panose="020B0604020202020204"/>
              </a:rPr>
              <a:t>August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 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20.3%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home listings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1252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had price reductions.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2F7598-480C-72B7-272B-CE8F8917BEC0}"/>
              </a:ext>
            </a:extLst>
          </p:cNvPr>
          <p:cNvSpPr txBox="1"/>
          <p:nvPr/>
        </p:nvSpPr>
        <p:spPr>
          <a:xfrm>
            <a:off x="3128963" y="5257800"/>
            <a:ext cx="4905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CF4613-8195-8A7E-0567-424ABAC88498}"/>
              </a:ext>
            </a:extLst>
          </p:cNvPr>
          <p:cNvSpPr txBox="1"/>
          <p:nvPr/>
        </p:nvSpPr>
        <p:spPr>
          <a:xfrm>
            <a:off x="3238501" y="1695681"/>
            <a:ext cx="3786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3EF8C9-01FC-D03D-AB77-D5D551CF7DB9}"/>
              </a:ext>
            </a:extLst>
          </p:cNvPr>
          <p:cNvSpPr txBox="1"/>
          <p:nvPr/>
        </p:nvSpPr>
        <p:spPr>
          <a:xfrm>
            <a:off x="3043238" y="2268774"/>
            <a:ext cx="4071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8869D0-1320-20D5-2228-01D607BC636F}"/>
              </a:ext>
            </a:extLst>
          </p:cNvPr>
          <p:cNvSpPr txBox="1"/>
          <p:nvPr/>
        </p:nvSpPr>
        <p:spPr>
          <a:xfrm>
            <a:off x="2890838" y="3453845"/>
            <a:ext cx="357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4EEB1C-E60B-8F15-2BC2-DF4C795D3F8C}"/>
              </a:ext>
            </a:extLst>
          </p:cNvPr>
          <p:cNvSpPr txBox="1"/>
          <p:nvPr/>
        </p:nvSpPr>
        <p:spPr>
          <a:xfrm>
            <a:off x="4491783" y="2020818"/>
            <a:ext cx="3540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MT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4B0167-5DD2-1727-B93A-C49CDC583A40}"/>
              </a:ext>
            </a:extLst>
          </p:cNvPr>
          <p:cNvSpPr txBox="1"/>
          <p:nvPr/>
        </p:nvSpPr>
        <p:spPr>
          <a:xfrm>
            <a:off x="3848952" y="2388391"/>
            <a:ext cx="2848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ID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C781B2-59DB-9BB2-F03F-48C1DAB8D351}"/>
              </a:ext>
            </a:extLst>
          </p:cNvPr>
          <p:cNvSpPr txBox="1"/>
          <p:nvPr/>
        </p:nvSpPr>
        <p:spPr>
          <a:xfrm>
            <a:off x="3195638" y="3202500"/>
            <a:ext cx="733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E48451-D75A-4E5F-26D8-826A486E64FB}"/>
              </a:ext>
            </a:extLst>
          </p:cNvPr>
          <p:cNvSpPr txBox="1"/>
          <p:nvPr/>
        </p:nvSpPr>
        <p:spPr>
          <a:xfrm>
            <a:off x="3962401" y="3324225"/>
            <a:ext cx="5286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B82A85-824C-B47D-006D-3184B2816AE9}"/>
              </a:ext>
            </a:extLst>
          </p:cNvPr>
          <p:cNvSpPr txBox="1"/>
          <p:nvPr/>
        </p:nvSpPr>
        <p:spPr>
          <a:xfrm>
            <a:off x="3890960" y="4201575"/>
            <a:ext cx="3571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AZ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14C930B-8A06-50AE-380A-C441DE30768C}"/>
              </a:ext>
            </a:extLst>
          </p:cNvPr>
          <p:cNvSpPr txBox="1"/>
          <p:nvPr/>
        </p:nvSpPr>
        <p:spPr>
          <a:xfrm>
            <a:off x="5586177" y="2052417"/>
            <a:ext cx="3859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FAF089-2ACB-4B59-03F4-EE0E008EBCAA}"/>
              </a:ext>
            </a:extLst>
          </p:cNvPr>
          <p:cNvSpPr txBox="1"/>
          <p:nvPr/>
        </p:nvSpPr>
        <p:spPr>
          <a:xfrm>
            <a:off x="4658472" y="2768684"/>
            <a:ext cx="3540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5AF87E2-CE1D-82E4-F21B-C1E43F73335C}"/>
              </a:ext>
            </a:extLst>
          </p:cNvPr>
          <p:cNvSpPr txBox="1"/>
          <p:nvPr/>
        </p:nvSpPr>
        <p:spPr>
          <a:xfrm>
            <a:off x="5597803" y="2596668"/>
            <a:ext cx="3672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5D7DC99-F14B-DA5C-175C-0AE7A32880EC}"/>
              </a:ext>
            </a:extLst>
          </p:cNvPr>
          <p:cNvSpPr txBox="1"/>
          <p:nvPr/>
        </p:nvSpPr>
        <p:spPr>
          <a:xfrm>
            <a:off x="6317223" y="2280303"/>
            <a:ext cx="4026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D87BFB-53A4-D6C7-CB84-8B46F5144C43}"/>
              </a:ext>
            </a:extLst>
          </p:cNvPr>
          <p:cNvSpPr txBox="1"/>
          <p:nvPr/>
        </p:nvSpPr>
        <p:spPr>
          <a:xfrm>
            <a:off x="6465791" y="3008137"/>
            <a:ext cx="3255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EA660D-EBF4-EF63-C546-4C8BE3203963}"/>
              </a:ext>
            </a:extLst>
          </p:cNvPr>
          <p:cNvSpPr txBox="1"/>
          <p:nvPr/>
        </p:nvSpPr>
        <p:spPr>
          <a:xfrm>
            <a:off x="5651405" y="3102724"/>
            <a:ext cx="3255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37CE65-3B5B-378A-8309-EB69A49CD9E2}"/>
              </a:ext>
            </a:extLst>
          </p:cNvPr>
          <p:cNvSpPr txBox="1"/>
          <p:nvPr/>
        </p:nvSpPr>
        <p:spPr>
          <a:xfrm>
            <a:off x="4829171" y="3506868"/>
            <a:ext cx="3690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DEA971-6244-D092-C991-609EAD4B4910}"/>
              </a:ext>
            </a:extLst>
          </p:cNvPr>
          <p:cNvSpPr txBox="1"/>
          <p:nvPr/>
        </p:nvSpPr>
        <p:spPr>
          <a:xfrm>
            <a:off x="4663460" y="4294048"/>
            <a:ext cx="4062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F4CFF4D-88EA-F0E5-DE3F-640909B4FD23}"/>
              </a:ext>
            </a:extLst>
          </p:cNvPr>
          <p:cNvSpPr txBox="1"/>
          <p:nvPr/>
        </p:nvSpPr>
        <p:spPr>
          <a:xfrm>
            <a:off x="5783822" y="3643165"/>
            <a:ext cx="4026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ECFF759-5DBB-6593-1ACF-5AA6F8F08AC8}"/>
              </a:ext>
            </a:extLst>
          </p:cNvPr>
          <p:cNvSpPr txBox="1"/>
          <p:nvPr/>
        </p:nvSpPr>
        <p:spPr>
          <a:xfrm>
            <a:off x="5893359" y="4160566"/>
            <a:ext cx="4026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E965472-B75D-7E66-5038-DDBC43C2C13A}"/>
              </a:ext>
            </a:extLst>
          </p:cNvPr>
          <p:cNvSpPr txBox="1"/>
          <p:nvPr/>
        </p:nvSpPr>
        <p:spPr>
          <a:xfrm>
            <a:off x="5617132" y="4865260"/>
            <a:ext cx="4026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TX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E89AB4-1D69-4198-3905-C28D3EC4DDE6}"/>
              </a:ext>
            </a:extLst>
          </p:cNvPr>
          <p:cNvSpPr txBox="1"/>
          <p:nvPr/>
        </p:nvSpPr>
        <p:spPr>
          <a:xfrm>
            <a:off x="6884294" y="2556184"/>
            <a:ext cx="3427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6AF73E6-7293-5DCB-78EA-BB312484783A}"/>
              </a:ext>
            </a:extLst>
          </p:cNvPr>
          <p:cNvSpPr txBox="1"/>
          <p:nvPr/>
        </p:nvSpPr>
        <p:spPr>
          <a:xfrm>
            <a:off x="7063533" y="3337060"/>
            <a:ext cx="302375" cy="21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EFA6F37-62DF-E671-B22B-A6CE914BCE2B}"/>
              </a:ext>
            </a:extLst>
          </p:cNvPr>
          <p:cNvSpPr txBox="1"/>
          <p:nvPr/>
        </p:nvSpPr>
        <p:spPr>
          <a:xfrm>
            <a:off x="6600826" y="3670357"/>
            <a:ext cx="3905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021B25D-2A77-4FC6-38D9-3F91DFDC2B42}"/>
              </a:ext>
            </a:extLst>
          </p:cNvPr>
          <p:cNvSpPr txBox="1"/>
          <p:nvPr/>
        </p:nvSpPr>
        <p:spPr>
          <a:xfrm>
            <a:off x="6652722" y="4268514"/>
            <a:ext cx="3255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2777E4F-B973-B9D8-DEED-16B4D5BA052B}"/>
              </a:ext>
            </a:extLst>
          </p:cNvPr>
          <p:cNvSpPr txBox="1"/>
          <p:nvPr/>
        </p:nvSpPr>
        <p:spPr>
          <a:xfrm>
            <a:off x="6699155" y="5056238"/>
            <a:ext cx="3255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EB68C45-A87C-DB55-66AE-CDD53A930A06}"/>
              </a:ext>
            </a:extLst>
          </p:cNvPr>
          <p:cNvSpPr txBox="1"/>
          <p:nvPr/>
        </p:nvSpPr>
        <p:spPr>
          <a:xfrm>
            <a:off x="7031597" y="4627483"/>
            <a:ext cx="4026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7A7241E-C36B-8239-70FF-5D10FD727D9D}"/>
              </a:ext>
            </a:extLst>
          </p:cNvPr>
          <p:cNvSpPr txBox="1"/>
          <p:nvPr/>
        </p:nvSpPr>
        <p:spPr>
          <a:xfrm>
            <a:off x="7494494" y="4592160"/>
            <a:ext cx="3255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E844568-8C74-2773-64FA-3CFF15E05416}"/>
              </a:ext>
            </a:extLst>
          </p:cNvPr>
          <p:cNvSpPr txBox="1"/>
          <p:nvPr/>
        </p:nvSpPr>
        <p:spPr>
          <a:xfrm>
            <a:off x="7941235" y="4563181"/>
            <a:ext cx="4026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GA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0CDD44C-D88F-A592-15A4-AD171A8B4776}"/>
              </a:ext>
            </a:extLst>
          </p:cNvPr>
          <p:cNvSpPr txBox="1"/>
          <p:nvPr/>
        </p:nvSpPr>
        <p:spPr>
          <a:xfrm>
            <a:off x="8321980" y="5262539"/>
            <a:ext cx="3255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7AE4BAA-7D8D-5E05-1BEC-E5120E456B75}"/>
              </a:ext>
            </a:extLst>
          </p:cNvPr>
          <p:cNvSpPr txBox="1"/>
          <p:nvPr/>
        </p:nvSpPr>
        <p:spPr>
          <a:xfrm>
            <a:off x="8179577" y="4300861"/>
            <a:ext cx="3691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18CA8C3-FD66-9B1E-6718-50A5C7330363}"/>
              </a:ext>
            </a:extLst>
          </p:cNvPr>
          <p:cNvSpPr txBox="1"/>
          <p:nvPr/>
        </p:nvSpPr>
        <p:spPr>
          <a:xfrm>
            <a:off x="7456393" y="3312029"/>
            <a:ext cx="3023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7F7EF7E-5D81-89B8-E272-5B4C65C7047F}"/>
              </a:ext>
            </a:extLst>
          </p:cNvPr>
          <p:cNvSpPr txBox="1"/>
          <p:nvPr/>
        </p:nvSpPr>
        <p:spPr>
          <a:xfrm>
            <a:off x="7888098" y="3225422"/>
            <a:ext cx="3510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OH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2A51FAB-DD98-1665-0604-2D3B78CDFF66}"/>
              </a:ext>
            </a:extLst>
          </p:cNvPr>
          <p:cNvSpPr txBox="1"/>
          <p:nvPr/>
        </p:nvSpPr>
        <p:spPr>
          <a:xfrm>
            <a:off x="7765442" y="3751656"/>
            <a:ext cx="3712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KY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941EC55-4D36-666A-3A2E-2D5A9187A1FC}"/>
              </a:ext>
            </a:extLst>
          </p:cNvPr>
          <p:cNvSpPr txBox="1"/>
          <p:nvPr/>
        </p:nvSpPr>
        <p:spPr>
          <a:xfrm rot="21360371">
            <a:off x="7160531" y="4252545"/>
            <a:ext cx="466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4CDAFE1-F9E1-394C-DC7A-2652B53DFD77}"/>
              </a:ext>
            </a:extLst>
          </p:cNvPr>
          <p:cNvSpPr txBox="1"/>
          <p:nvPr/>
        </p:nvSpPr>
        <p:spPr>
          <a:xfrm>
            <a:off x="7579618" y="2758435"/>
            <a:ext cx="3023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A748506-8797-7E41-0AD7-43DA551F3BEB}"/>
              </a:ext>
            </a:extLst>
          </p:cNvPr>
          <p:cNvSpPr txBox="1"/>
          <p:nvPr/>
        </p:nvSpPr>
        <p:spPr>
          <a:xfrm>
            <a:off x="8199346" y="4121200"/>
            <a:ext cx="4076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NC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2483A09-3DA1-980A-50AD-19FFEFDD2409}"/>
              </a:ext>
            </a:extLst>
          </p:cNvPr>
          <p:cNvSpPr txBox="1"/>
          <p:nvPr/>
        </p:nvSpPr>
        <p:spPr>
          <a:xfrm>
            <a:off x="8589868" y="3595952"/>
            <a:ext cx="3255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636B7D5-9F84-747D-73BE-008B2BCFEFC8}"/>
              </a:ext>
            </a:extLst>
          </p:cNvPr>
          <p:cNvSpPr txBox="1"/>
          <p:nvPr/>
        </p:nvSpPr>
        <p:spPr>
          <a:xfrm>
            <a:off x="8246970" y="3530623"/>
            <a:ext cx="3690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WV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501189D-8EB9-0619-286B-12A49A3E18D6}"/>
              </a:ext>
            </a:extLst>
          </p:cNvPr>
          <p:cNvSpPr txBox="1"/>
          <p:nvPr/>
        </p:nvSpPr>
        <p:spPr>
          <a:xfrm>
            <a:off x="8732743" y="2995002"/>
            <a:ext cx="3255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D187E6A-0072-86D0-666F-0A181E878A6F}"/>
              </a:ext>
            </a:extLst>
          </p:cNvPr>
          <p:cNvSpPr txBox="1"/>
          <p:nvPr/>
        </p:nvSpPr>
        <p:spPr>
          <a:xfrm>
            <a:off x="8776770" y="2546603"/>
            <a:ext cx="3672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NY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D1ECB2F-8035-7C78-A724-1122F5D2B4EB}"/>
              </a:ext>
            </a:extLst>
          </p:cNvPr>
          <p:cNvSpPr txBox="1"/>
          <p:nvPr/>
        </p:nvSpPr>
        <p:spPr>
          <a:xfrm>
            <a:off x="9372600" y="1920975"/>
            <a:ext cx="4095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9F599C-8500-4F26-573B-6694EBEBEDD2}"/>
              </a:ext>
            </a:extLst>
          </p:cNvPr>
          <p:cNvSpPr txBox="1"/>
          <p:nvPr/>
        </p:nvSpPr>
        <p:spPr>
          <a:xfrm>
            <a:off x="4181475" y="5612341"/>
            <a:ext cx="733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</a:t>
            </a: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03B60B4-451A-D5FF-8A7E-658D41CE2FFE}"/>
              </a:ext>
            </a:extLst>
          </p:cNvPr>
          <p:cNvSpPr txBox="1"/>
          <p:nvPr/>
        </p:nvSpPr>
        <p:spPr>
          <a:xfrm>
            <a:off x="8826103" y="1992089"/>
            <a:ext cx="694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NH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16%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9857C40-F17D-3A37-B993-CC535E535AB1}"/>
              </a:ext>
            </a:extLst>
          </p:cNvPr>
          <p:cNvSpPr txBox="1"/>
          <p:nvPr/>
        </p:nvSpPr>
        <p:spPr>
          <a:xfrm>
            <a:off x="8729661" y="2166945"/>
            <a:ext cx="6369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16%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A760BAC-9ED5-43CD-3FE9-2EAFDF4B4698}"/>
              </a:ext>
            </a:extLst>
          </p:cNvPr>
          <p:cNvSpPr txBox="1"/>
          <p:nvPr/>
        </p:nvSpPr>
        <p:spPr>
          <a:xfrm>
            <a:off x="9534525" y="2608946"/>
            <a:ext cx="695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 </a:t>
            </a:r>
            <a:r>
              <a:rPr lang="en-US" sz="1000" b="1" dirty="0">
                <a:solidFill>
                  <a:srgbClr val="111214"/>
                </a:solidFill>
                <a:latin typeface="Arial" panose="020B0604020202020204"/>
              </a:rPr>
              <a:t>19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CF1A8C3-3576-1BF8-A5F6-A973BED77ABB}"/>
              </a:ext>
            </a:extLst>
          </p:cNvPr>
          <p:cNvSpPr txBox="1"/>
          <p:nvPr/>
        </p:nvSpPr>
        <p:spPr>
          <a:xfrm>
            <a:off x="9644061" y="2847030"/>
            <a:ext cx="685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 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0DA6D6C-2A60-59F5-79E1-DD4AAFFF82D2}"/>
              </a:ext>
            </a:extLst>
          </p:cNvPr>
          <p:cNvSpPr txBox="1"/>
          <p:nvPr/>
        </p:nvSpPr>
        <p:spPr>
          <a:xfrm>
            <a:off x="9544050" y="2990292"/>
            <a:ext cx="685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CT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11%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BB50FA0-36E5-C0CE-F626-0CB8FDB059B4}"/>
              </a:ext>
            </a:extLst>
          </p:cNvPr>
          <p:cNvSpPr txBox="1"/>
          <p:nvPr/>
        </p:nvSpPr>
        <p:spPr>
          <a:xfrm>
            <a:off x="9310687" y="3198380"/>
            <a:ext cx="685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NJ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12%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FE7DA20-ABF5-AB0F-9D37-1E766FDC49C7}"/>
              </a:ext>
            </a:extLst>
          </p:cNvPr>
          <p:cNvSpPr txBox="1"/>
          <p:nvPr/>
        </p:nvSpPr>
        <p:spPr>
          <a:xfrm>
            <a:off x="9177337" y="3360024"/>
            <a:ext cx="660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16%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8CD6AC8-8B5C-70A3-1E2E-00730DB41D61}"/>
              </a:ext>
            </a:extLst>
          </p:cNvPr>
          <p:cNvSpPr txBox="1"/>
          <p:nvPr/>
        </p:nvSpPr>
        <p:spPr>
          <a:xfrm>
            <a:off x="9086849" y="3530005"/>
            <a:ext cx="7262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MD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19%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5A6BA190-F244-57DF-6D0E-6C12C448A822}"/>
              </a:ext>
            </a:extLst>
          </p:cNvPr>
          <p:cNvSpPr txBox="1"/>
          <p:nvPr/>
        </p:nvSpPr>
        <p:spPr>
          <a:xfrm>
            <a:off x="9034461" y="3693892"/>
            <a:ext cx="685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DC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112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14%</a:t>
            </a:r>
          </a:p>
        </p:txBody>
      </p:sp>
    </p:spTree>
    <p:extLst>
      <p:ext uri="{BB962C8B-B14F-4D97-AF65-F5344CB8AC3E}">
        <p14:creationId xmlns:p14="http://schemas.microsoft.com/office/powerpoint/2010/main" val="3493836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F154CDEB-32A5-CF83-8E7B-B5F1A5B41695}"/>
              </a:ext>
            </a:extLst>
          </p:cNvPr>
          <p:cNvSpPr/>
          <p:nvPr/>
        </p:nvSpPr>
        <p:spPr>
          <a:xfrm>
            <a:off x="6019800" y="1162050"/>
            <a:ext cx="5105400" cy="4457700"/>
          </a:xfrm>
          <a:prstGeom prst="roundRect">
            <a:avLst>
              <a:gd name="adj" fmla="val 2647"/>
            </a:avLst>
          </a:prstGeom>
          <a:solidFill>
            <a:srgbClr val="003554"/>
          </a:solidFill>
          <a:ln w="254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11121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2F7E8-DB00-45D6-2B2E-35F85EF8B4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Realtor.com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254CEA-6E75-07D9-86DF-A3D72F4B7A2C}"/>
              </a:ext>
            </a:extLst>
          </p:cNvPr>
          <p:cNvSpPr txBox="1"/>
          <p:nvPr/>
        </p:nvSpPr>
        <p:spPr>
          <a:xfrm>
            <a:off x="1066800" y="1510308"/>
            <a:ext cx="498677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 in 10 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Potential Home Sellers Think They Will Get </a:t>
            </a:r>
            <a:b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Their Asking Price </a:t>
            </a:r>
            <a:b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or More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89FB020-C654-A021-8267-8FC4FAA65E93}"/>
              </a:ext>
            </a:extLst>
          </p:cNvPr>
          <p:cNvGraphicFramePr/>
          <p:nvPr/>
        </p:nvGraphicFramePr>
        <p:xfrm>
          <a:off x="6019800" y="704850"/>
          <a:ext cx="5290270" cy="4972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CA47AC77-BD58-DE9A-38FE-0771F5801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22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A1EDA-B313-3378-2564-8D31BFF19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88A3D-772E-B479-0A65-244428FE29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</a:t>
            </a:r>
            <a:r>
              <a:rPr lang="en-US" dirty="0" err="1"/>
              <a:t>ResiClub</a:t>
            </a:r>
            <a:r>
              <a:rPr lang="en-US" dirty="0"/>
              <a:t>, Zillow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082A0C3-27E7-F228-1B49-FDE62619A7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1699597"/>
              </p:ext>
            </p:extLst>
          </p:nvPr>
        </p:nvGraphicFramePr>
        <p:xfrm>
          <a:off x="876299" y="1574369"/>
          <a:ext cx="10315575" cy="493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itle 1">
            <a:extLst>
              <a:ext uri="{FF2B5EF4-FFF2-40B4-BE49-F238E27FC236}">
                <a16:creationId xmlns:a16="http://schemas.microsoft.com/office/drawing/2014/main" id="{30442CAC-783F-F92F-E5A1-BC05FFD1E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04811"/>
            <a:ext cx="10058400" cy="535747"/>
          </a:xfrm>
        </p:spPr>
        <p:txBody>
          <a:bodyPr/>
          <a:lstStyle/>
          <a:p>
            <a:r>
              <a:rPr lang="en-US"/>
              <a:t>Home Price Trends Vary by Area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9D3C4D4-7603-9030-E078-D2B4819400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81128" y="1038623"/>
            <a:ext cx="10058400" cy="308459"/>
          </a:xfrm>
        </p:spPr>
        <p:txBody>
          <a:bodyPr/>
          <a:lstStyle/>
          <a:p>
            <a:r>
              <a:rPr lang="en-US" sz="1800" dirty="0"/>
              <a:t>Year-Over-Year Change in Home Prices in 50 Largest Metros, August 2024 – August 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86925B-2D90-B9BF-7C80-242C12FE4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02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A64EB1-F2D2-1CB4-423A-E6A7ABFBB520}"/>
              </a:ext>
            </a:extLst>
          </p:cNvPr>
          <p:cNvSpPr txBox="1"/>
          <p:nvPr/>
        </p:nvSpPr>
        <p:spPr>
          <a:xfrm>
            <a:off x="6096000" y="1431539"/>
            <a:ext cx="537358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</a:rPr>
              <a:t>The </a:t>
            </a:r>
            <a:r>
              <a:rPr lang="en-US" sz="8000" b="1" dirty="0">
                <a:solidFill>
                  <a:schemeClr val="accent4"/>
                </a:solidFill>
              </a:rPr>
              <a:t>Fed</a:t>
            </a:r>
            <a:r>
              <a:rPr lang="en-US" sz="8000" dirty="0">
                <a:solidFill>
                  <a:schemeClr val="bg1"/>
                </a:solidFill>
              </a:rPr>
              <a:t>, </a:t>
            </a:r>
          </a:p>
          <a:p>
            <a:r>
              <a:rPr lang="en-US" sz="8000" b="1" dirty="0">
                <a:solidFill>
                  <a:schemeClr val="accent4"/>
                </a:solidFill>
              </a:rPr>
              <a:t>Forecast</a:t>
            </a:r>
            <a:r>
              <a:rPr lang="en-US" sz="8000" dirty="0">
                <a:solidFill>
                  <a:schemeClr val="bg1"/>
                </a:solidFill>
              </a:rPr>
              <a:t>, </a:t>
            </a:r>
          </a:p>
          <a:p>
            <a:r>
              <a:rPr lang="en-US" sz="8000" dirty="0">
                <a:solidFill>
                  <a:schemeClr val="bg1"/>
                </a:solidFill>
              </a:rPr>
              <a:t>and </a:t>
            </a:r>
            <a:r>
              <a:rPr lang="en-US" sz="8000" b="1" dirty="0">
                <a:solidFill>
                  <a:schemeClr val="accent4"/>
                </a:solidFill>
              </a:rPr>
              <a:t>Future</a:t>
            </a:r>
          </a:p>
        </p:txBody>
      </p:sp>
      <p:pic>
        <p:nvPicPr>
          <p:cNvPr id="5" name="Picture 4" descr="A magnifying glass with a house and percent symbols&#10;&#10;AI-generated content may be incorrect.">
            <a:extLst>
              <a:ext uri="{FF2B5EF4-FFF2-40B4-BE49-F238E27FC236}">
                <a16:creationId xmlns:a16="http://schemas.microsoft.com/office/drawing/2014/main" id="{88C93C91-F87F-A2E6-506E-26BA8B9003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157" r="31329"/>
          <a:stretch>
            <a:fillRect/>
          </a:stretch>
        </p:blipFill>
        <p:spPr>
          <a:xfrm>
            <a:off x="0" y="0"/>
            <a:ext cx="55429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38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B2060-6745-2D20-DE0A-26422DE3D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E60AC-AB72-75A7-2E99-1806D3947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Last 5 Decades of Home Prices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7C0D1-4A9B-33E3-9E1F-3C08E9BCDB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Census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D4333AC-2F90-9263-1CB2-80824DC763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9671808"/>
              </p:ext>
            </p:extLst>
          </p:nvPr>
        </p:nvGraphicFramePr>
        <p:xfrm>
          <a:off x="952500" y="950023"/>
          <a:ext cx="10267950" cy="5393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ight Arrow 7">
            <a:extLst>
              <a:ext uri="{FF2B5EF4-FFF2-40B4-BE49-F238E27FC236}">
                <a16:creationId xmlns:a16="http://schemas.microsoft.com/office/drawing/2014/main" id="{437EC9EE-7F67-2422-A7EF-889836126FD1}"/>
              </a:ext>
            </a:extLst>
          </p:cNvPr>
          <p:cNvSpPr/>
          <p:nvPr/>
        </p:nvSpPr>
        <p:spPr>
          <a:xfrm rot="5400000">
            <a:off x="5629275" y="3912784"/>
            <a:ext cx="478465" cy="4359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20E4AE6B-FF32-439A-7CB2-4865EE76EADA}"/>
              </a:ext>
            </a:extLst>
          </p:cNvPr>
          <p:cNvSpPr/>
          <p:nvPr/>
        </p:nvSpPr>
        <p:spPr>
          <a:xfrm rot="5400000">
            <a:off x="8311116" y="3056732"/>
            <a:ext cx="478465" cy="4359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0AA4E4D4-6596-D273-F699-2624277415D6}"/>
              </a:ext>
            </a:extLst>
          </p:cNvPr>
          <p:cNvSpPr/>
          <p:nvPr/>
        </p:nvSpPr>
        <p:spPr>
          <a:xfrm rot="5400000">
            <a:off x="9994605" y="2294732"/>
            <a:ext cx="478465" cy="4359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71C25884-2689-38D3-2452-FE1A2400E131}"/>
              </a:ext>
            </a:extLst>
          </p:cNvPr>
          <p:cNvSpPr/>
          <p:nvPr/>
        </p:nvSpPr>
        <p:spPr>
          <a:xfrm rot="5400000">
            <a:off x="10668000" y="1436023"/>
            <a:ext cx="478465" cy="4359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B8298000-A01B-E75A-884B-6A42E9CB90F9}"/>
              </a:ext>
            </a:extLst>
          </p:cNvPr>
          <p:cNvSpPr/>
          <p:nvPr/>
        </p:nvSpPr>
        <p:spPr>
          <a:xfrm rot="5400000">
            <a:off x="7291499" y="3450266"/>
            <a:ext cx="478465" cy="4359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Right Arrow 7">
            <a:extLst>
              <a:ext uri="{FF2B5EF4-FFF2-40B4-BE49-F238E27FC236}">
                <a16:creationId xmlns:a16="http://schemas.microsoft.com/office/drawing/2014/main" id="{79FFE979-2609-2081-10ED-A8D8F74276DF}"/>
              </a:ext>
            </a:extLst>
          </p:cNvPr>
          <p:cNvSpPr/>
          <p:nvPr/>
        </p:nvSpPr>
        <p:spPr>
          <a:xfrm rot="5400000">
            <a:off x="4333875" y="4322360"/>
            <a:ext cx="478465" cy="43593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4D5A8C5-028E-3949-6BAD-28F74E60C2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30889"/>
            <a:ext cx="10058400" cy="308459"/>
          </a:xfrm>
        </p:spPr>
        <p:txBody>
          <a:bodyPr/>
          <a:lstStyle/>
          <a:p>
            <a:r>
              <a:rPr lang="en-US" dirty="0"/>
              <a:t>Median Home Sales Price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58F818-CE24-B615-7DA3-94D35C24D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5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CBC45-6364-AC93-9CFE-686B8750A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C04CC89-67A2-2759-6C7D-E1780C2B1D25}"/>
              </a:ext>
            </a:extLst>
          </p:cNvPr>
          <p:cNvGraphicFramePr>
            <a:graphicFrameLocks noGrp="1"/>
          </p:cNvGraphicFramePr>
          <p:nvPr/>
        </p:nvGraphicFramePr>
        <p:xfrm>
          <a:off x="1081128" y="1527141"/>
          <a:ext cx="10044070" cy="4721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814">
                  <a:extLst>
                    <a:ext uri="{9D8B030D-6E8A-4147-A177-3AD203B41FA5}">
                      <a16:colId xmlns:a16="http://schemas.microsoft.com/office/drawing/2014/main" val="1452849712"/>
                    </a:ext>
                  </a:extLst>
                </a:gridCol>
                <a:gridCol w="2008814">
                  <a:extLst>
                    <a:ext uri="{9D8B030D-6E8A-4147-A177-3AD203B41FA5}">
                      <a16:colId xmlns:a16="http://schemas.microsoft.com/office/drawing/2014/main" val="1538254062"/>
                    </a:ext>
                  </a:extLst>
                </a:gridCol>
                <a:gridCol w="2008814">
                  <a:extLst>
                    <a:ext uri="{9D8B030D-6E8A-4147-A177-3AD203B41FA5}">
                      <a16:colId xmlns:a16="http://schemas.microsoft.com/office/drawing/2014/main" val="3703621258"/>
                    </a:ext>
                  </a:extLst>
                </a:gridCol>
                <a:gridCol w="2008814">
                  <a:extLst>
                    <a:ext uri="{9D8B030D-6E8A-4147-A177-3AD203B41FA5}">
                      <a16:colId xmlns:a16="http://schemas.microsoft.com/office/drawing/2014/main" val="360057514"/>
                    </a:ext>
                  </a:extLst>
                </a:gridCol>
                <a:gridCol w="2008814">
                  <a:extLst>
                    <a:ext uri="{9D8B030D-6E8A-4147-A177-3AD203B41FA5}">
                      <a16:colId xmlns:a16="http://schemas.microsoft.com/office/drawing/2014/main" val="4198450608"/>
                    </a:ext>
                  </a:extLst>
                </a:gridCol>
              </a:tblGrid>
              <a:tr h="1264160"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Quarter</a:t>
                      </a:r>
                      <a:endParaRPr lang="en-US" sz="230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Fannie Mae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MBA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Wells Fargo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Average </a:t>
                      </a:r>
                      <a:br>
                        <a:rPr lang="en-US" sz="2000"/>
                      </a:br>
                      <a:r>
                        <a:rPr lang="en-US" sz="2000"/>
                        <a:t>of All 3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4046"/>
                  </a:ext>
                </a:extLst>
              </a:tr>
              <a:tr h="864275">
                <a:tc>
                  <a:txBody>
                    <a:bodyPr/>
                    <a:lstStyle/>
                    <a:p>
                      <a:pPr algn="ctr"/>
                      <a:r>
                        <a:rPr lang="en-US" sz="2300" b="0">
                          <a:solidFill>
                            <a:schemeClr val="bg1"/>
                          </a:solidFill>
                        </a:rPr>
                        <a:t>Q3 2025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>
                          <a:solidFill>
                            <a:schemeClr val="bg1"/>
                          </a:solidFill>
                        </a:rPr>
                        <a:t>6.70%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solidFill>
                            <a:schemeClr val="bg1"/>
                          </a:solidFill>
                        </a:rPr>
                        <a:t>6.70%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solidFill>
                            <a:schemeClr val="bg1"/>
                          </a:solidFill>
                        </a:rPr>
                        <a:t>6.40%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6.60%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716623"/>
                  </a:ext>
                </a:extLst>
              </a:tr>
              <a:tr h="864275">
                <a:tc>
                  <a:txBody>
                    <a:bodyPr/>
                    <a:lstStyle/>
                    <a:p>
                      <a:pPr algn="ctr"/>
                      <a:r>
                        <a:rPr lang="en-US" sz="2300" b="0">
                          <a:solidFill>
                            <a:schemeClr val="bg1"/>
                          </a:solidFill>
                        </a:rPr>
                        <a:t>Q4 2025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>
                          <a:solidFill>
                            <a:schemeClr val="bg1"/>
                          </a:solidFill>
                        </a:rPr>
                        <a:t>6.50%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solidFill>
                            <a:schemeClr val="bg1"/>
                          </a:solidFill>
                        </a:rPr>
                        <a:t>6.60%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solidFill>
                            <a:schemeClr val="bg1"/>
                          </a:solidFill>
                        </a:rPr>
                        <a:t>6.30%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6.47%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811970"/>
                  </a:ext>
                </a:extLst>
              </a:tr>
              <a:tr h="864275">
                <a:tc>
                  <a:txBody>
                    <a:bodyPr/>
                    <a:lstStyle/>
                    <a:p>
                      <a:pPr algn="ctr"/>
                      <a:r>
                        <a:rPr lang="en-US" sz="2300" b="0">
                          <a:solidFill>
                            <a:schemeClr val="bg1"/>
                          </a:solidFill>
                        </a:rPr>
                        <a:t>Q1 2026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>
                          <a:solidFill>
                            <a:schemeClr val="bg1"/>
                          </a:solidFill>
                        </a:rPr>
                        <a:t>6.40%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solidFill>
                            <a:schemeClr val="bg1"/>
                          </a:solidFill>
                        </a:rPr>
                        <a:t>6.50%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solidFill>
                            <a:schemeClr val="bg1"/>
                          </a:solidFill>
                        </a:rPr>
                        <a:t>6.20%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6.37%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612101"/>
                  </a:ext>
                </a:extLst>
              </a:tr>
              <a:tr h="864275">
                <a:tc>
                  <a:txBody>
                    <a:bodyPr/>
                    <a:lstStyle/>
                    <a:p>
                      <a:pPr algn="ctr"/>
                      <a:r>
                        <a:rPr lang="en-US" sz="2300" b="0">
                          <a:solidFill>
                            <a:schemeClr val="bg1"/>
                          </a:solidFill>
                        </a:rPr>
                        <a:t>Q2 2026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>
                          <a:solidFill>
                            <a:schemeClr val="bg1"/>
                          </a:solidFill>
                        </a:rPr>
                        <a:t>6.20%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solidFill>
                            <a:schemeClr val="bg1"/>
                          </a:solidFill>
                        </a:rPr>
                        <a:t>6.50%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b="0" dirty="0">
                          <a:solidFill>
                            <a:schemeClr val="bg1"/>
                          </a:solidFill>
                        </a:rPr>
                        <a:t>6.20%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6.30%</a:t>
                      </a:r>
                    </a:p>
                  </a:txBody>
                  <a:tcPr anchor="ctr">
                    <a:solidFill>
                      <a:srgbClr val="0228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8119962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252736D2-7F78-10D7-71DF-A9C12CE96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 dirty="0"/>
              <a:t>30-Year Fixed Mortgage Rate Projections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E0E5CF8-3BA3-52D4-7150-2682D8C231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86305"/>
            <a:ext cx="10058400" cy="308459"/>
          </a:xfrm>
        </p:spPr>
        <p:txBody>
          <a:bodyPr/>
          <a:lstStyle/>
          <a:p>
            <a:r>
              <a:rPr lang="en-US" dirty="0"/>
              <a:t>As of 9/17/2025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F057C-4A76-47EA-BD49-25C764595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66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3AEB8-C817-FDE1-68D7-E7408A6F2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B237B3A-A259-BD1B-E548-A4AF36E7A8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6734576"/>
              </p:ext>
            </p:extLst>
          </p:nvPr>
        </p:nvGraphicFramePr>
        <p:xfrm>
          <a:off x="1001487" y="1385761"/>
          <a:ext cx="10253907" cy="486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7CE73-BED7-51AB-A1B0-E736AFCA55E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Sources: Fannie Mae, MBA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BDAE33-7938-6D5F-704B-A47E853DC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146005-0E7F-A646-FC87-5094C577F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 dirty="0"/>
              <a:t>Mortgage Rates and Projections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FBA006A-EE39-B21D-6B31-3906855DD4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86305"/>
            <a:ext cx="10058400" cy="308459"/>
          </a:xfrm>
        </p:spPr>
        <p:txBody>
          <a:bodyPr/>
          <a:lstStyle/>
          <a:p>
            <a:r>
              <a:rPr lang="en-US" dirty="0"/>
              <a:t>30-Year Fixed Rate, as of 9/17/2025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717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3FB7B-3006-BC7D-EF2C-6F6E696AB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/>
              <a:t>For Over 50 Years, the 30-Year Mortgage Rate Has Moved in Unison with the 10-Year Treasury Yield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4D3A3F2A-6F56-DB38-1B5F-94DB2047415B}"/>
              </a:ext>
            </a:extLst>
          </p:cNvPr>
          <p:cNvSpPr txBox="1">
            <a:spLocks/>
          </p:cNvSpPr>
          <p:nvPr/>
        </p:nvSpPr>
        <p:spPr>
          <a:xfrm>
            <a:off x="1081128" y="6510583"/>
            <a:ext cx="10044072" cy="255852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0" indent="0" algn="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Source: Macrotrends, Freddie Mac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252C053-CEDF-7F60-6901-CAEF1D4A4C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0824141"/>
              </p:ext>
            </p:extLst>
          </p:nvPr>
        </p:nvGraphicFramePr>
        <p:xfrm>
          <a:off x="946205" y="1790700"/>
          <a:ext cx="10374067" cy="456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B265B-E04F-A291-5626-8DB6710562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63093" y="4942669"/>
            <a:ext cx="2554586" cy="308459"/>
          </a:xfrm>
        </p:spPr>
        <p:txBody>
          <a:bodyPr/>
          <a:lstStyle/>
          <a:p>
            <a:r>
              <a:rPr lang="en-US">
                <a:solidFill>
                  <a:schemeClr val="accent3"/>
                </a:solidFill>
              </a:rPr>
              <a:t>Average Spread: 1.76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B717C3-A267-8C3C-8A7A-C9972F9CB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82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A0763-F9A1-06E7-BE2F-28D402ACB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D644-9C0B-184F-5EAE-D28FB1764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The Spread Has Narrowed Over the Past Couple Years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B368A-3D68-AC72-1BCB-F60B64EBEC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Sources: Freddie Mac, WSJ</a:t>
            </a:r>
          </a:p>
          <a:p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8A55450-AC98-B780-B6BB-1B6311D3A1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4414186"/>
              </p:ext>
            </p:extLst>
          </p:nvPr>
        </p:nvGraphicFramePr>
        <p:xfrm>
          <a:off x="887240" y="1213164"/>
          <a:ext cx="10429592" cy="523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27840BDA-225F-AACC-7D7E-45EEAD4344B5}"/>
              </a:ext>
            </a:extLst>
          </p:cNvPr>
          <p:cNvGrpSpPr/>
          <p:nvPr/>
        </p:nvGrpSpPr>
        <p:grpSpPr>
          <a:xfrm>
            <a:off x="1065765" y="3310608"/>
            <a:ext cx="697627" cy="1340733"/>
            <a:chOff x="7764022" y="2864386"/>
            <a:chExt cx="697627" cy="193896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6D6FA3E1-2594-A791-D8E2-58F01EBCE24C}"/>
                </a:ext>
              </a:extLst>
            </p:cNvPr>
            <p:cNvCxnSpPr>
              <a:cxnSpLocks/>
            </p:cNvCxnSpPr>
            <p:nvPr/>
          </p:nvCxnSpPr>
          <p:spPr>
            <a:xfrm>
              <a:off x="8119431" y="2864386"/>
              <a:ext cx="0" cy="1938968"/>
            </a:xfrm>
            <a:prstGeom prst="straightConnector1">
              <a:avLst/>
            </a:prstGeom>
            <a:ln w="57150">
              <a:solidFill>
                <a:schemeClr val="accent3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33898E-841D-E97B-7D0D-808FD56BE8DA}"/>
                </a:ext>
              </a:extLst>
            </p:cNvPr>
            <p:cNvSpPr txBox="1"/>
            <p:nvPr/>
          </p:nvSpPr>
          <p:spPr>
            <a:xfrm>
              <a:off x="7764022" y="3652898"/>
              <a:ext cx="697627" cy="489617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2.761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4C17D0-B537-C306-8A40-9C7DED0F2562}"/>
              </a:ext>
            </a:extLst>
          </p:cNvPr>
          <p:cNvGrpSpPr/>
          <p:nvPr/>
        </p:nvGrpSpPr>
        <p:grpSpPr>
          <a:xfrm>
            <a:off x="10673952" y="3284744"/>
            <a:ext cx="697627" cy="1161288"/>
            <a:chOff x="7723726" y="2948356"/>
            <a:chExt cx="697627" cy="1700048"/>
          </a:xfrm>
          <a:solidFill>
            <a:schemeClr val="accent3"/>
          </a:solidFill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4D5B73D-A41C-DB4C-EBF8-FDDCD22344EA}"/>
                </a:ext>
              </a:extLst>
            </p:cNvPr>
            <p:cNvCxnSpPr>
              <a:cxnSpLocks/>
            </p:cNvCxnSpPr>
            <p:nvPr/>
          </p:nvCxnSpPr>
          <p:spPr>
            <a:xfrm>
              <a:off x="8135965" y="2948356"/>
              <a:ext cx="0" cy="1700048"/>
            </a:xfrm>
            <a:prstGeom prst="straightConnector1">
              <a:avLst/>
            </a:prstGeom>
            <a:grpFill/>
            <a:ln w="57150">
              <a:solidFill>
                <a:schemeClr val="accent3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DD96BB8-17D2-55DF-E554-14FD95A6D65B}"/>
                </a:ext>
              </a:extLst>
            </p:cNvPr>
            <p:cNvSpPr txBox="1"/>
            <p:nvPr/>
          </p:nvSpPr>
          <p:spPr>
            <a:xfrm>
              <a:off x="7723726" y="3607489"/>
              <a:ext cx="697627" cy="495620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2.320</a:t>
              </a:r>
            </a:p>
          </p:txBody>
        </p:sp>
      </p:grpSp>
      <p:sp>
        <p:nvSpPr>
          <p:cNvPr id="13" name="TextBox 1">
            <a:extLst>
              <a:ext uri="{FF2B5EF4-FFF2-40B4-BE49-F238E27FC236}">
                <a16:creationId xmlns:a16="http://schemas.microsoft.com/office/drawing/2014/main" id="{D9BD1388-95A5-BD0D-EBF8-8FFC3D48A85F}"/>
              </a:ext>
            </a:extLst>
          </p:cNvPr>
          <p:cNvSpPr txBox="1"/>
          <p:nvPr/>
        </p:nvSpPr>
        <p:spPr>
          <a:xfrm>
            <a:off x="3635379" y="3439650"/>
            <a:ext cx="4778189" cy="547797"/>
          </a:xfrm>
          <a:prstGeom prst="rect">
            <a:avLst/>
          </a:prstGeom>
          <a:solidFill>
            <a:srgbClr val="042439"/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83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Average Spread 2.600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FCCB94-2520-F6E8-1F37-A9DD21C727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178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875D5-ECCD-3763-F93B-2EC40FCB0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58D4-2FF4-F4A8-0FEC-317AABE6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170"/>
            <a:ext cx="10058400" cy="535747"/>
          </a:xfrm>
        </p:spPr>
        <p:txBody>
          <a:bodyPr/>
          <a:lstStyle/>
          <a:p>
            <a:r>
              <a:rPr lang="en-US"/>
              <a:t>What Determines the Mortgage Rate?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9AC69-6441-293B-D51A-B6C5A0E40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The 10-Year Yield and the Spread Above It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1DEF1-DEF4-983B-501F-93622C8FD9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Sources: Mortgage News Daily, WSJ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6E903E3-CC10-97D3-919A-F360BA1D33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3050207"/>
              </p:ext>
            </p:extLst>
          </p:nvPr>
        </p:nvGraphicFramePr>
        <p:xfrm>
          <a:off x="1066801" y="1349152"/>
          <a:ext cx="10144124" cy="4899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8D11622-6C1B-1A48-1663-5C7410F9734B}"/>
              </a:ext>
            </a:extLst>
          </p:cNvPr>
          <p:cNvSpPr txBox="1">
            <a:spLocks/>
          </p:cNvSpPr>
          <p:nvPr/>
        </p:nvSpPr>
        <p:spPr>
          <a:xfrm>
            <a:off x="3695320" y="2216071"/>
            <a:ext cx="4891890" cy="3084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MND Rate Survey 9.17.25: 6.13%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DCA966-81D4-ED7C-F24D-7234E1625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52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3DF2F-4B0A-FA83-8F78-9ACD0B12F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8884A24-8BB3-CEAD-C715-71A9FECD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/>
              <a:t>10-Year Treasury Forecast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09BF6B8-D337-B8E4-7337-454F4FC0FD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86305"/>
            <a:ext cx="10058400" cy="308459"/>
          </a:xfrm>
        </p:spPr>
        <p:txBody>
          <a:bodyPr/>
          <a:lstStyle/>
          <a:p>
            <a:r>
              <a:rPr lang="en-US" dirty="0"/>
              <a:t>As of 9/17/2025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87FC67B-4404-DA29-651C-BACD1B6D85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3485640"/>
              </p:ext>
            </p:extLst>
          </p:nvPr>
        </p:nvGraphicFramePr>
        <p:xfrm>
          <a:off x="841973" y="1638677"/>
          <a:ext cx="10402431" cy="4609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A56BA29-0E98-8F03-E00B-234A27F762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1128" y="6510583"/>
            <a:ext cx="10044072" cy="255852"/>
          </a:xfrm>
        </p:spPr>
        <p:txBody>
          <a:bodyPr>
            <a:normAutofit lnSpcReduction="10000"/>
          </a:bodyPr>
          <a:lstStyle/>
          <a:p>
            <a:r>
              <a:rPr lang="en-US"/>
              <a:t>Source: Forecasts.org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F5B08D-74A6-583E-5000-FD59D1BD7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49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6F6A5-3DA2-293C-29A3-34EB9566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42ACD-8646-B5B8-BCB7-47B59BA4C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96170"/>
            <a:ext cx="10058400" cy="535747"/>
          </a:xfrm>
        </p:spPr>
        <p:txBody>
          <a:bodyPr/>
          <a:lstStyle/>
          <a:p>
            <a:r>
              <a:rPr lang="en-US" dirty="0"/>
              <a:t>What If The Spread Was “Normal”?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E061F-598E-1593-10D1-CF9422E919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The Increase in the Spread Above the 10-Year Yield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02D97-5801-2A2E-ECAA-28A0EA965B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Sources: Mortgage News Daily, WSJ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195AD76-3DA8-76F7-223D-12F4DFAFEA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4380671"/>
              </p:ext>
            </p:extLst>
          </p:nvPr>
        </p:nvGraphicFramePr>
        <p:xfrm>
          <a:off x="1066801" y="1349152"/>
          <a:ext cx="10144124" cy="4899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89ADB08-0B96-9354-6902-4218143D7FDF}"/>
              </a:ext>
            </a:extLst>
          </p:cNvPr>
          <p:cNvSpPr txBox="1">
            <a:spLocks/>
          </p:cNvSpPr>
          <p:nvPr/>
        </p:nvSpPr>
        <p:spPr>
          <a:xfrm>
            <a:off x="6987209" y="2271852"/>
            <a:ext cx="3299792" cy="3084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Mortgage Rate: 6.13%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DECA567-A497-28EB-404C-6BE1DCBEA4DA}"/>
              </a:ext>
            </a:extLst>
          </p:cNvPr>
          <p:cNvSpPr txBox="1">
            <a:spLocks/>
          </p:cNvSpPr>
          <p:nvPr/>
        </p:nvSpPr>
        <p:spPr>
          <a:xfrm>
            <a:off x="1987826" y="2469883"/>
            <a:ext cx="3369365" cy="3084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Mortgage Rate: 5.79%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F57BBB-B1C7-DCF1-92AB-50036FA53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05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A774EC-6123-FD10-55D7-5DA88A7FD7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Samir Dedhia</a:t>
            </a:r>
          </a:p>
          <a:p>
            <a:r>
              <a:rPr lang="en-US" b="0" dirty="0"/>
              <a:t>CEO, One Real Mortgage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A34DB-8B1B-5530-7913-96277F4D0B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With expectations growing for a rate cut at the Fed’s next meeting, </a:t>
            </a:r>
            <a:r>
              <a:rPr lang="en-US" sz="2800" b="1" dirty="0">
                <a:solidFill>
                  <a:schemeClr val="accent1"/>
                </a:solidFill>
              </a:rPr>
              <a:t>this could be just the beginning of a stronger housing market heading into the fall.</a:t>
            </a:r>
          </a:p>
        </p:txBody>
      </p:sp>
    </p:spTree>
    <p:extLst>
      <p:ext uri="{BB962C8B-B14F-4D97-AF65-F5344CB8AC3E}">
        <p14:creationId xmlns:p14="http://schemas.microsoft.com/office/powerpoint/2010/main" val="3624162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6B5A4-DFAD-C49B-71EB-A97C38C06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EB96686-7502-BE69-CDBA-A5CBFFE614CE}"/>
              </a:ext>
            </a:extLst>
          </p:cNvPr>
          <p:cNvSpPr/>
          <p:nvPr/>
        </p:nvSpPr>
        <p:spPr>
          <a:xfrm>
            <a:off x="1731520" y="4789222"/>
            <a:ext cx="8066245" cy="97156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E14A78-4E09-0AB0-5688-A443C4631FF0}"/>
              </a:ext>
            </a:extLst>
          </p:cNvPr>
          <p:cNvSpPr/>
          <p:nvPr/>
        </p:nvSpPr>
        <p:spPr>
          <a:xfrm>
            <a:off x="1731522" y="3787051"/>
            <a:ext cx="8066244" cy="101064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8F8320-1310-B68E-770C-10DE4EB23855}"/>
              </a:ext>
            </a:extLst>
          </p:cNvPr>
          <p:cNvSpPr/>
          <p:nvPr/>
        </p:nvSpPr>
        <p:spPr>
          <a:xfrm>
            <a:off x="1731522" y="2793556"/>
            <a:ext cx="8066244" cy="1010647"/>
          </a:xfrm>
          <a:prstGeom prst="rect">
            <a:avLst/>
          </a:prstGeom>
          <a:solidFill>
            <a:srgbClr val="FF8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4AFFFA-983D-EA1B-FA44-23B0725FE4B9}"/>
              </a:ext>
            </a:extLst>
          </p:cNvPr>
          <p:cNvSpPr/>
          <p:nvPr/>
        </p:nvSpPr>
        <p:spPr>
          <a:xfrm>
            <a:off x="1731522" y="1782909"/>
            <a:ext cx="8066243" cy="101064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B08580-8E74-C447-BC7F-475B62ED6889}"/>
              </a:ext>
            </a:extLst>
          </p:cNvPr>
          <p:cNvGraphicFramePr/>
          <p:nvPr/>
        </p:nvGraphicFramePr>
        <p:xfrm>
          <a:off x="969602" y="1626838"/>
          <a:ext cx="9034478" cy="4735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AC4F9C5-57FD-9740-7C38-FED23F27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Lower Rates = Stronger Buyer Demand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B03AF6-2F4A-2379-2199-47F1D5CD4C1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Buyer Demand Based on the Average 30-Year Fixed Mortgage Rate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763D6-8D1B-EE4E-D934-C99F40868B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Sources: Freddie Mac, Mortgage News Daily</a:t>
            </a:r>
          </a:p>
        </p:txBody>
      </p:sp>
      <p:graphicFrame>
        <p:nvGraphicFramePr>
          <p:cNvPr id="11" name="Table 14">
            <a:extLst>
              <a:ext uri="{FF2B5EF4-FFF2-40B4-BE49-F238E27FC236}">
                <a16:creationId xmlns:a16="http://schemas.microsoft.com/office/drawing/2014/main" id="{C6B5709C-224F-6728-6E33-D55B9E772619}"/>
              </a:ext>
            </a:extLst>
          </p:cNvPr>
          <p:cNvGraphicFramePr>
            <a:graphicFrameLocks noGrp="1"/>
          </p:cNvGraphicFramePr>
          <p:nvPr/>
        </p:nvGraphicFramePr>
        <p:xfrm>
          <a:off x="9788971" y="1042948"/>
          <a:ext cx="1319624" cy="4727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624">
                  <a:extLst>
                    <a:ext uri="{9D8B030D-6E8A-4147-A177-3AD203B41FA5}">
                      <a16:colId xmlns:a16="http://schemas.microsoft.com/office/drawing/2014/main" val="4142832594"/>
                    </a:ext>
                  </a:extLst>
                </a:gridCol>
              </a:tblGrid>
              <a:tr h="751985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Buyer</a:t>
                      </a:r>
                    </a:p>
                    <a:p>
                      <a:pPr algn="ctr"/>
                      <a:r>
                        <a:rPr lang="en-US" sz="1800" b="1">
                          <a:solidFill>
                            <a:schemeClr val="tx1"/>
                          </a:solidFill>
                        </a:rPr>
                        <a:t>Demand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155499"/>
                  </a:ext>
                </a:extLst>
              </a:tr>
              <a:tr h="993237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Weak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5631823"/>
                  </a:ext>
                </a:extLst>
              </a:tr>
              <a:tr h="989351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Limited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087248"/>
                  </a:ext>
                </a:extLst>
              </a:tr>
              <a:tr h="997417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Good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39666"/>
                  </a:ext>
                </a:extLst>
              </a:tr>
              <a:tr h="995357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Strong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45570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5B547408-06F6-A68A-75A4-37CB69D57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757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133CCA8-32CF-8DBA-79E3-84EA180C2FA4}"/>
              </a:ext>
            </a:extLst>
          </p:cNvPr>
          <p:cNvGraphicFramePr/>
          <p:nvPr/>
        </p:nvGraphicFramePr>
        <p:xfrm>
          <a:off x="924560" y="1360932"/>
          <a:ext cx="10342880" cy="4996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807081A5-5374-D9FD-EBCD-40F21E94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 dirty="0"/>
              <a:t>2025 Home Price Forecasts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61E1C68-9336-071C-7EA1-74A1713885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86305"/>
            <a:ext cx="10058400" cy="308459"/>
          </a:xfrm>
        </p:spPr>
        <p:txBody>
          <a:bodyPr/>
          <a:lstStyle/>
          <a:p>
            <a:r>
              <a:rPr lang="en-US" dirty="0"/>
              <a:t>Percent Change as of 9/17/2025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42708F-6484-0B87-9E98-A59B69945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83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FE3A8-416E-3769-F152-1B54166E6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87384-F414-C705-7C67-BB78714BE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Home Price Appreciation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119020-3B5A-B9DF-F461-76AD075A71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Forecast in Q2 2025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174D5-4557-E738-042B-B24284A3BB6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Fannie Mae</a:t>
            </a:r>
          </a:p>
          <a:p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FD31917-4728-44F6-4833-7EB966E0BC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2638297"/>
              </p:ext>
            </p:extLst>
          </p:nvPr>
        </p:nvGraphicFramePr>
        <p:xfrm>
          <a:off x="969564" y="1754488"/>
          <a:ext cx="10301999" cy="4573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0D37445-B05E-6EE9-7824-7990F84DFE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67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67A95-0D71-F6B5-8CED-77A3FDEC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U.S. Home Price Expectations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F9540-808F-3619-31BF-5C13546206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Fannie Mae Home Price Index Mean Expectations, Q2 2025-Q4 2029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94F1CFDF-1A97-EF41-737F-EF73EF640C6A}"/>
              </a:ext>
            </a:extLst>
          </p:cNvPr>
          <p:cNvGraphicFramePr/>
          <p:nvPr/>
        </p:nvGraphicFramePr>
        <p:xfrm>
          <a:off x="914400" y="1333500"/>
          <a:ext cx="10044072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AB688AA-DAA3-434E-DCF5-848E795350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1128" y="6510583"/>
            <a:ext cx="10044072" cy="2558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Source: Fannie Mae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457159-FF71-0E66-6B57-F54D16E14751}"/>
              </a:ext>
            </a:extLst>
          </p:cNvPr>
          <p:cNvSpPr txBox="1"/>
          <p:nvPr/>
        </p:nvSpPr>
        <p:spPr>
          <a:xfrm>
            <a:off x="10701297" y="2295990"/>
            <a:ext cx="571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B863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6.7%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963DD6-D49F-DF15-D961-B7AD81448908}"/>
              </a:ext>
            </a:extLst>
          </p:cNvPr>
          <p:cNvSpPr txBox="1"/>
          <p:nvPr/>
        </p:nvSpPr>
        <p:spPr>
          <a:xfrm>
            <a:off x="10625097" y="2018991"/>
            <a:ext cx="723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17.6%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D1C92F-F5D9-800A-3852-682EC202C295}"/>
              </a:ext>
            </a:extLst>
          </p:cNvPr>
          <p:cNvSpPr txBox="1"/>
          <p:nvPr/>
        </p:nvSpPr>
        <p:spPr>
          <a:xfrm>
            <a:off x="10625097" y="1678402"/>
            <a:ext cx="723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6BC91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27.4%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10B02B-9874-6809-13E2-40FFCE85006B}"/>
              </a:ext>
            </a:extLst>
          </p:cNvPr>
          <p:cNvSpPr txBox="1"/>
          <p:nvPr/>
        </p:nvSpPr>
        <p:spPr>
          <a:xfrm>
            <a:off x="8478431" y="1880491"/>
            <a:ext cx="1783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Expected Cumulative Home Price 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% Change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2025-2029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FFB56A-7C58-7757-5DEB-509C86570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82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1E13F-20EC-1010-8C2D-C0FB715A6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1F4BAF-D3A4-823C-FF6C-E4D210235D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Total Home Sales (Forecasts as of 9/17/2025)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C9764-17D9-8286-809A-95D7F836D5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Source: Fannie Mae, MBA, NAR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C365FD1-29FE-326A-9023-4EAABCB184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3305764"/>
              </p:ext>
            </p:extLst>
          </p:nvPr>
        </p:nvGraphicFramePr>
        <p:xfrm>
          <a:off x="746895" y="1294763"/>
          <a:ext cx="10595556" cy="5076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C38567E8-DBAD-5F15-3EB6-540965264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 dirty="0"/>
              <a:t>Home Sales Are Expected To Rise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08A2B8-5813-693E-1355-A19B458F0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58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C94C2-C4FE-62C9-2C0B-3C459F72A6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Zillow</a:t>
            </a:r>
            <a:endParaRPr lang="en-US" b="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096170-D617-7850-AD17-8E274DC1FC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/>
              <a:t>. . . home value appreciation has slowed to a standstill. Typical home value growth nationwide measured by Zillow's Home Value Index is now flat over the past year — the second-slowest annual growth of any month since the start of 2018.</a:t>
            </a:r>
          </a:p>
        </p:txBody>
      </p:sp>
    </p:spTree>
    <p:extLst>
      <p:ext uri="{BB962C8B-B14F-4D97-AF65-F5344CB8AC3E}">
        <p14:creationId xmlns:p14="http://schemas.microsoft.com/office/powerpoint/2010/main" val="26302574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2584D-C827-6DD4-DDFB-A624033CD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AB15E-9795-7376-E136-A1BB2FC0C3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FHFA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FA9087-181B-37BA-0AB8-68641B6D1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B5E77F3-9E21-5DA3-B184-6FB895E108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30628"/>
              </p:ext>
            </p:extLst>
          </p:nvPr>
        </p:nvGraphicFramePr>
        <p:xfrm>
          <a:off x="1830832" y="1517904"/>
          <a:ext cx="8383016" cy="4730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7E5056EC-9ACF-F92C-19C6-F68036EAB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14276"/>
            <a:ext cx="10058400" cy="535747"/>
          </a:xfrm>
        </p:spPr>
        <p:txBody>
          <a:bodyPr/>
          <a:lstStyle/>
          <a:p>
            <a:r>
              <a:rPr lang="en-US" dirty="0"/>
              <a:t>81% of Mortgages Have a </a:t>
            </a:r>
            <a:r>
              <a:rPr lang="en-US" dirty="0">
                <a:solidFill>
                  <a:srgbClr val="92D050"/>
                </a:solidFill>
              </a:rPr>
              <a:t>Rate Under 6%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52D3FCD-21BC-FA99-B1C7-1416FEBBF9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800" y="986305"/>
            <a:ext cx="10058400" cy="308459"/>
          </a:xfrm>
        </p:spPr>
        <p:txBody>
          <a:bodyPr/>
          <a:lstStyle/>
          <a:p>
            <a:r>
              <a:rPr lang="en-US" dirty="0"/>
              <a:t>Mortgage Rate on All Mortgages (Values Weighted by Number of Loans), Q1 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801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97273A-9855-56E3-6BFE-1ED669AE2777}"/>
              </a:ext>
            </a:extLst>
          </p:cNvPr>
          <p:cNvSpPr txBox="1"/>
          <p:nvPr/>
        </p:nvSpPr>
        <p:spPr>
          <a:xfrm>
            <a:off x="0" y="2054431"/>
            <a:ext cx="121919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00" b="0" i="0" u="none" strike="noStrike" kern="1200" cap="none" spc="0" normalizeH="0" baseline="0" noProof="0" dirty="0">
                <a:ln>
                  <a:noFill/>
                </a:ln>
                <a:solidFill>
                  <a:srgbClr val="6BC910"/>
                </a:solidFill>
                <a:effectLst>
                  <a:glow rad="63500">
                    <a:srgbClr val="00AEEF">
                      <a:satMod val="175000"/>
                      <a:alpha val="4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49</a:t>
            </a:r>
            <a:r>
              <a:rPr kumimoji="0" lang="en-US" sz="1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6600" b="0" i="0" u="none" strike="noStrike" kern="1200" cap="none" spc="0" normalizeH="0" baseline="0" noProof="0" dirty="0">
                <a:ln>
                  <a:noFill/>
                </a:ln>
                <a:solidFill>
                  <a:srgbClr val="00AEEF"/>
                </a:solidFill>
                <a:effectLst>
                  <a:glow rad="63500">
                    <a:srgbClr val="00AEE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36</a:t>
            </a:r>
            <a:r>
              <a:rPr kumimoji="0" lang="en-US" sz="1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6600" b="0" i="0" u="none" strike="noStrike" kern="1200" cap="none" spc="0" normalizeH="0" baseline="0" noProof="0" dirty="0">
                <a:ln>
                  <a:noFill/>
                </a:ln>
                <a:solidFill>
                  <a:srgbClr val="EB8636"/>
                </a:solidFill>
                <a:effectLst>
                  <a:glow rad="63500">
                    <a:srgbClr val="00AEEF">
                      <a:satMod val="175000"/>
                      <a:alpha val="40000"/>
                    </a:srgbClr>
                  </a:glo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14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A0AE11-E818-AFA3-B934-08F48C3487C7}"/>
              </a:ext>
            </a:extLst>
          </p:cNvPr>
          <p:cNvSpPr/>
          <p:nvPr/>
        </p:nvSpPr>
        <p:spPr>
          <a:xfrm>
            <a:off x="1686296" y="2149433"/>
            <a:ext cx="2956956" cy="256375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D1BC3C-99F6-F97F-9755-36B478B3E5CB}"/>
              </a:ext>
            </a:extLst>
          </p:cNvPr>
          <p:cNvSpPr/>
          <p:nvPr/>
        </p:nvSpPr>
        <p:spPr>
          <a:xfrm>
            <a:off x="4643251" y="2147454"/>
            <a:ext cx="2956956" cy="256375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427DBC-9244-6B06-20B8-0607BB29F3F9}"/>
              </a:ext>
            </a:extLst>
          </p:cNvPr>
          <p:cNvSpPr/>
          <p:nvPr/>
        </p:nvSpPr>
        <p:spPr>
          <a:xfrm>
            <a:off x="7600206" y="2147124"/>
            <a:ext cx="2905499" cy="2563751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85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0B55-FF07-C979-BAA7-DB2136E2D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 Value, Equity, and Debt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08D69-48A1-8C6A-D77B-C572F9DB41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 Trillions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F45A0-03AE-DE8E-DF5A-98E8886776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Source: St. Louis Fed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CE31FC7-F5F5-99B7-EF15-49CD29C4C1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8797712"/>
              </p:ext>
            </p:extLst>
          </p:nvPr>
        </p:nvGraphicFramePr>
        <p:xfrm>
          <a:off x="886119" y="1593131"/>
          <a:ext cx="10386958" cy="4772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FC94322-A0C1-2DC0-E38B-C012C44A4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6485531"/>
            <a:ext cx="1707716" cy="23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373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49E8329C-4C7A-3C33-0180-0A0C027AB8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180" b="16923"/>
          <a:stretch>
            <a:fillRect/>
          </a:stretch>
        </p:blipFill>
        <p:spPr>
          <a:xfrm>
            <a:off x="3203436" y="831235"/>
            <a:ext cx="5785128" cy="5195530"/>
          </a:xfrm>
          <a:prstGeom prst="rect">
            <a:avLst/>
          </a:prstGeom>
          <a:ln w="190500" cap="sq">
            <a:solidFill>
              <a:schemeClr val="bg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12422975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Slides">
  <a:themeElements>
    <a:clrScheme name="Custom 6">
      <a:dk1>
        <a:srgbClr val="111214"/>
      </a:dk1>
      <a:lt1>
        <a:srgbClr val="FFFFFF"/>
      </a:lt1>
      <a:dk2>
        <a:srgbClr val="0078BC"/>
      </a:dk2>
      <a:lt2>
        <a:srgbClr val="BEC2C3"/>
      </a:lt2>
      <a:accent1>
        <a:srgbClr val="00AEEF"/>
      </a:accent1>
      <a:accent2>
        <a:srgbClr val="6BC910"/>
      </a:accent2>
      <a:accent3>
        <a:srgbClr val="EB8636"/>
      </a:accent3>
      <a:accent4>
        <a:srgbClr val="F2C530"/>
      </a:accent4>
      <a:accent5>
        <a:srgbClr val="1A834B"/>
      </a:accent5>
      <a:accent6>
        <a:srgbClr val="FD3A00"/>
      </a:accent6>
      <a:hlink>
        <a:srgbClr val="00AEEF"/>
      </a:hlink>
      <a:folHlink>
        <a:srgbClr val="0582C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KCM">
    <a:dk1>
      <a:srgbClr val="303840"/>
    </a:dk1>
    <a:lt1>
      <a:srgbClr val="FFFFFF"/>
    </a:lt1>
    <a:dk2>
      <a:srgbClr val="00AEEF"/>
    </a:dk2>
    <a:lt2>
      <a:srgbClr val="CCD5D8"/>
    </a:lt2>
    <a:accent1>
      <a:srgbClr val="00AEEF"/>
    </a:accent1>
    <a:accent2>
      <a:srgbClr val="73C359"/>
    </a:accent2>
    <a:accent3>
      <a:srgbClr val="FF8300"/>
    </a:accent3>
    <a:accent4>
      <a:srgbClr val="FD3A00"/>
    </a:accent4>
    <a:accent5>
      <a:srgbClr val="156FC1"/>
    </a:accent5>
    <a:accent6>
      <a:srgbClr val="FFFFFF"/>
    </a:accent6>
    <a:hlink>
      <a:srgbClr val="00AEEF"/>
    </a:hlink>
    <a:folHlink>
      <a:srgbClr val="00AEEF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KCM">
    <a:dk1>
      <a:srgbClr val="303840"/>
    </a:dk1>
    <a:lt1>
      <a:srgbClr val="FFFFFF"/>
    </a:lt1>
    <a:dk2>
      <a:srgbClr val="00AEEF"/>
    </a:dk2>
    <a:lt2>
      <a:srgbClr val="CCD5D8"/>
    </a:lt2>
    <a:accent1>
      <a:srgbClr val="00AEEF"/>
    </a:accent1>
    <a:accent2>
      <a:srgbClr val="73C359"/>
    </a:accent2>
    <a:accent3>
      <a:srgbClr val="FF8300"/>
    </a:accent3>
    <a:accent4>
      <a:srgbClr val="FD3A00"/>
    </a:accent4>
    <a:accent5>
      <a:srgbClr val="156FC1"/>
    </a:accent5>
    <a:accent6>
      <a:srgbClr val="FFFFFF"/>
    </a:accent6>
    <a:hlink>
      <a:srgbClr val="00AEEF"/>
    </a:hlink>
    <a:folHlink>
      <a:srgbClr val="00AEEF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KCM">
    <a:dk1>
      <a:srgbClr val="303840"/>
    </a:dk1>
    <a:lt1>
      <a:srgbClr val="FFFFFF"/>
    </a:lt1>
    <a:dk2>
      <a:srgbClr val="00AEEF"/>
    </a:dk2>
    <a:lt2>
      <a:srgbClr val="CCD5D8"/>
    </a:lt2>
    <a:accent1>
      <a:srgbClr val="00AEEF"/>
    </a:accent1>
    <a:accent2>
      <a:srgbClr val="73C359"/>
    </a:accent2>
    <a:accent3>
      <a:srgbClr val="FF8300"/>
    </a:accent3>
    <a:accent4>
      <a:srgbClr val="FD3A00"/>
    </a:accent4>
    <a:accent5>
      <a:srgbClr val="156FC1"/>
    </a:accent5>
    <a:accent6>
      <a:srgbClr val="FFFFFF"/>
    </a:accent6>
    <a:hlink>
      <a:srgbClr val="00AEEF"/>
    </a:hlink>
    <a:folHlink>
      <a:srgbClr val="00AEEF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8a5d815-3b9b-44af-bae6-1a27e5c365a4">
      <Terms xmlns="http://schemas.microsoft.com/office/infopath/2007/PartnerControls"/>
    </lcf76f155ced4ddcb4097134ff3c332f>
    <TaxCatchAll xmlns="291b8afd-85c9-471a-a26f-35bf1457483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43AD1168EC0F4D8102CD0392956C60" ma:contentTypeVersion="16" ma:contentTypeDescription="Create a new document." ma:contentTypeScope="" ma:versionID="f89907e6c9a4318fcb94e67cca9c0d93">
  <xsd:schema xmlns:xsd="http://www.w3.org/2001/XMLSchema" xmlns:xs="http://www.w3.org/2001/XMLSchema" xmlns:p="http://schemas.microsoft.com/office/2006/metadata/properties" xmlns:ns2="f8a5d815-3b9b-44af-bae6-1a27e5c365a4" xmlns:ns3="291b8afd-85c9-471a-a26f-35bf14574837" targetNamespace="http://schemas.microsoft.com/office/2006/metadata/properties" ma:root="true" ma:fieldsID="041a51604e87dfeedf355aa5b3766a21" ns2:_="" ns3:_="">
    <xsd:import namespace="f8a5d815-3b9b-44af-bae6-1a27e5c365a4"/>
    <xsd:import namespace="291b8afd-85c9-471a-a26f-35bf145748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a5d815-3b9b-44af-bae6-1a27e5c365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63b5bc3-3a15-47ca-848e-3e91530e7f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b8afd-85c9-471a-a26f-35bf145748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eb4c048-e1f9-4ae7-a890-0c4d5b4016d9}" ma:internalName="TaxCatchAll" ma:showField="CatchAllData" ma:web="291b8afd-85c9-471a-a26f-35bf145748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057FE1-2FB7-4789-B587-4B0984CF60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B9AD71-ECEB-4301-BE64-57BDD80A24AB}">
  <ds:schemaRefs>
    <ds:schemaRef ds:uri="http://schemas.microsoft.com/office/infopath/2007/PartnerControls"/>
    <ds:schemaRef ds:uri="http://www.w3.org/XML/1998/namespace"/>
    <ds:schemaRef ds:uri="f8a5d815-3b9b-44af-bae6-1a27e5c365a4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291b8afd-85c9-471a-a26f-35bf14574837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B31ED10-1E1F-40C7-AB28-A27ABB8E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a5d815-3b9b-44af-bae6-1a27e5c365a4"/>
    <ds:schemaRef ds:uri="291b8afd-85c9-471a-a26f-35bf145748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3292</TotalTime>
  <Words>1742</Words>
  <Application>Microsoft Office PowerPoint</Application>
  <PresentationFormat>Widescreen</PresentationFormat>
  <Paragraphs>299</Paragraphs>
  <Slides>35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Standard Slides</vt:lpstr>
      <vt:lpstr>PowerPoint Presentation</vt:lpstr>
      <vt:lpstr>PowerPoint Presentation</vt:lpstr>
      <vt:lpstr>The Number of Homes for Sale Continues To Be Higher Compared to Last Year</vt:lpstr>
      <vt:lpstr>Inventory Topped 1 Million for the 4th Consecutive Month</vt:lpstr>
      <vt:lpstr>Inventory Topped 1 Million for the 4th Consecutive Month</vt:lpstr>
      <vt:lpstr>What if Active Listing Count Increased by 20%  Year-Over-Year? </vt:lpstr>
      <vt:lpstr>Where Housing Inventory Is Growing the Fastest</vt:lpstr>
      <vt:lpstr>Number of Homes Having Their Prices Reduced</vt:lpstr>
      <vt:lpstr>PowerPoint Presentation</vt:lpstr>
      <vt:lpstr>PowerPoint Presentation</vt:lpstr>
      <vt:lpstr>Listing Prices Have Already Flattened</vt:lpstr>
      <vt:lpstr>Home Price Growth Is Moderating</vt:lpstr>
      <vt:lpstr>More Sellers Are Making Price Cuts</vt:lpstr>
      <vt:lpstr>PowerPoint Presentation</vt:lpstr>
      <vt:lpstr>Home Price Trends Vary by Area</vt:lpstr>
      <vt:lpstr>PowerPoint Presentation</vt:lpstr>
      <vt:lpstr>The Last 5 Decades of Home Prices</vt:lpstr>
      <vt:lpstr>30-Year Fixed Mortgage Rate Projections</vt:lpstr>
      <vt:lpstr>Mortgage Rates and Projections</vt:lpstr>
      <vt:lpstr>For Over 50 Years, the 30-Year Mortgage Rate Has Moved in Unison with the 10-Year Treasury Yield</vt:lpstr>
      <vt:lpstr>The Spread Has Narrowed Over the Past Couple Years</vt:lpstr>
      <vt:lpstr>What Determines the Mortgage Rate?</vt:lpstr>
      <vt:lpstr>10-Year Treasury Forecast</vt:lpstr>
      <vt:lpstr>What If The Spread Was “Normal”?</vt:lpstr>
      <vt:lpstr>PowerPoint Presentation</vt:lpstr>
      <vt:lpstr>Lower Rates = Stronger Buyer Demand</vt:lpstr>
      <vt:lpstr>2025 Home Price Forecasts</vt:lpstr>
      <vt:lpstr>Estimated Home Price Appreciation</vt:lpstr>
      <vt:lpstr>U.S. Home Price Expectations</vt:lpstr>
      <vt:lpstr>Home Sales Are Expected To Rise</vt:lpstr>
      <vt:lpstr>PowerPoint Presentation</vt:lpstr>
      <vt:lpstr>81% of Mortgages Have a Rate Under 6%</vt:lpstr>
      <vt:lpstr>PowerPoint Presentation</vt:lpstr>
      <vt:lpstr>Home Value, Equity, and Debt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Childers</dc:creator>
  <cp:lastModifiedBy>Kelly Stock</cp:lastModifiedBy>
  <cp:revision>28</cp:revision>
  <cp:lastPrinted>2024-05-22T17:19:20Z</cp:lastPrinted>
  <dcterms:created xsi:type="dcterms:W3CDTF">2021-06-23T14:31:32Z</dcterms:created>
  <dcterms:modified xsi:type="dcterms:W3CDTF">2025-09-26T13:13:29Z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0x0101004043AD1168EC0F4D8102CD0392956C60</vt:lpwstr>
  </property>
  <property fmtid="{D5CDD505-2E9C-101B-9397-08002B2CF9AE}" pid="3" name="MediaServiceImageTags">
    <vt:lpwstr/>
  </property>
</Properties>
</file>